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Lst>
  <p:sldSz cy="5143500" cx="9144000"/>
  <p:notesSz cx="6858000" cy="9144000"/>
  <p:embeddedFontLst>
    <p:embeddedFont>
      <p:font typeface="Dosis"/>
      <p:regular r:id="rId14"/>
      <p:bold r:id="rId15"/>
    </p:embeddedFon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14D623-4E24-4BC3-A1FB-7F3C99380EE1}">
  <a:tblStyle styleId="{F514D623-4E24-4BC3-A1FB-7F3C99380E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font" Target="fonts/Dosis-bold.fntdata"/><Relationship Id="rId14" Type="http://schemas.openxmlformats.org/officeDocument/2006/relationships/font" Target="fonts/Dosis-regular.fntdata"/><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1.xml"/><Relationship Id="rId19" Type="http://schemas.openxmlformats.org/officeDocument/2006/relationships/font" Target="fonts/Roboto-boldItalic.fntdata"/><Relationship Id="rId6" Type="http://schemas.openxmlformats.org/officeDocument/2006/relationships/slideMaster" Target="slideMasters/slideMaster2.xml"/><Relationship Id="rId18"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b77afb4c8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b77afb4c8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Intro</a:t>
            </a:r>
            <a:endParaRPr/>
          </a:p>
          <a:p>
            <a:pPr indent="-298450" lvl="1" marL="914400" rtl="0" algn="l">
              <a:spcBef>
                <a:spcPts val="0"/>
              </a:spcBef>
              <a:spcAft>
                <a:spcPts val="0"/>
              </a:spcAft>
              <a:buSzPts val="1100"/>
              <a:buAutoNum type="alphaLcParenR"/>
            </a:pPr>
            <a:r>
              <a:rPr lang="en"/>
              <a:t>Example user and how competitors don’t meet their needs</a:t>
            </a:r>
            <a:endParaRPr/>
          </a:p>
          <a:p>
            <a:pPr indent="-298450" lvl="0" marL="457200" rtl="0" algn="l">
              <a:spcBef>
                <a:spcPts val="0"/>
              </a:spcBef>
              <a:spcAft>
                <a:spcPts val="0"/>
              </a:spcAft>
              <a:buSzPts val="1100"/>
              <a:buAutoNum type="arabicParenR"/>
            </a:pPr>
            <a:r>
              <a:rPr lang="en"/>
              <a:t>Functional Block Diagrams</a:t>
            </a:r>
            <a:endParaRPr/>
          </a:p>
          <a:p>
            <a:pPr indent="-298450" lvl="1" marL="914400" rtl="0" algn="l">
              <a:spcBef>
                <a:spcPts val="0"/>
              </a:spcBef>
              <a:spcAft>
                <a:spcPts val="0"/>
              </a:spcAft>
              <a:buSzPts val="1100"/>
              <a:buAutoNum type="alphaLcParenR"/>
            </a:pPr>
            <a:r>
              <a:rPr lang="en"/>
              <a:t>System</a:t>
            </a:r>
            <a:endParaRPr/>
          </a:p>
          <a:p>
            <a:pPr indent="-298450" lvl="1" marL="914400" rtl="0" algn="l">
              <a:spcBef>
                <a:spcPts val="0"/>
              </a:spcBef>
              <a:spcAft>
                <a:spcPts val="0"/>
              </a:spcAft>
              <a:buSzPts val="1100"/>
              <a:buAutoNum type="alphaLcParenR"/>
            </a:pPr>
            <a:r>
              <a:rPr lang="en"/>
              <a:t>User Flow</a:t>
            </a:r>
            <a:endParaRPr/>
          </a:p>
          <a:p>
            <a:pPr indent="-298450" lvl="0" marL="457200" rtl="0" algn="l">
              <a:spcBef>
                <a:spcPts val="0"/>
              </a:spcBef>
              <a:spcAft>
                <a:spcPts val="0"/>
              </a:spcAft>
              <a:buSzPts val="1100"/>
              <a:buAutoNum type="arabicParenR"/>
            </a:pPr>
            <a:r>
              <a:rPr lang="en"/>
              <a:t>Subsystems</a:t>
            </a:r>
            <a:endParaRPr/>
          </a:p>
          <a:p>
            <a:pPr indent="-298450" lvl="1" marL="914400" rtl="0" algn="l">
              <a:spcBef>
                <a:spcPts val="0"/>
              </a:spcBef>
              <a:spcAft>
                <a:spcPts val="0"/>
              </a:spcAft>
              <a:buSzPts val="1100"/>
              <a:buAutoNum type="alphaLcParenR"/>
            </a:pPr>
            <a:r>
              <a:rPr lang="en"/>
              <a:t>Designing a User Interface</a:t>
            </a:r>
            <a:endParaRPr/>
          </a:p>
          <a:p>
            <a:pPr indent="-298450" lvl="2" marL="1371600" rtl="0" algn="l">
              <a:spcBef>
                <a:spcPts val="0"/>
              </a:spcBef>
              <a:spcAft>
                <a:spcPts val="0"/>
              </a:spcAft>
              <a:buSzPts val="1100"/>
              <a:buAutoNum type="romanLcParenR"/>
            </a:pPr>
            <a:r>
              <a:rPr lang="en"/>
              <a:t>Website</a:t>
            </a:r>
            <a:endParaRPr/>
          </a:p>
          <a:p>
            <a:pPr indent="-298450" lvl="2" marL="1371600" rtl="0" algn="l">
              <a:spcBef>
                <a:spcPts val="0"/>
              </a:spcBef>
              <a:spcAft>
                <a:spcPts val="0"/>
              </a:spcAft>
              <a:buSzPts val="1100"/>
              <a:buAutoNum type="romanLcParenR"/>
            </a:pPr>
            <a:r>
              <a:rPr lang="en"/>
              <a:t>Peripherals </a:t>
            </a:r>
            <a:endParaRPr/>
          </a:p>
          <a:p>
            <a:pPr indent="-298450" lvl="1" marL="914400" rtl="0" algn="l">
              <a:spcBef>
                <a:spcPts val="0"/>
              </a:spcBef>
              <a:spcAft>
                <a:spcPts val="0"/>
              </a:spcAft>
              <a:buSzPts val="1100"/>
              <a:buAutoNum type="alphaLcParenR"/>
            </a:pPr>
            <a:r>
              <a:rPr lang="en"/>
              <a:t>Implementation with User Interface</a:t>
            </a:r>
            <a:endParaRPr/>
          </a:p>
          <a:p>
            <a:pPr indent="-298450" lvl="2" marL="1371600" rtl="0" algn="l">
              <a:spcBef>
                <a:spcPts val="0"/>
              </a:spcBef>
              <a:spcAft>
                <a:spcPts val="0"/>
              </a:spcAft>
              <a:buSzPts val="1100"/>
              <a:buAutoNum type="romanLcParenR"/>
            </a:pPr>
            <a:r>
              <a:rPr lang="en"/>
              <a:t>Integration (command library)</a:t>
            </a:r>
            <a:endParaRPr/>
          </a:p>
          <a:p>
            <a:pPr indent="-298450" lvl="2" marL="1371600" rtl="0" algn="l">
              <a:spcBef>
                <a:spcPts val="0"/>
              </a:spcBef>
              <a:spcAft>
                <a:spcPts val="0"/>
              </a:spcAft>
              <a:buSzPts val="1100"/>
              <a:buAutoNum type="romanLcParenR"/>
            </a:pPr>
            <a:r>
              <a:rPr lang="en"/>
              <a:t>Communication</a:t>
            </a:r>
            <a:endParaRPr/>
          </a:p>
          <a:p>
            <a:pPr indent="-298450" lvl="2" marL="1371600" rtl="0" algn="l">
              <a:spcBef>
                <a:spcPts val="0"/>
              </a:spcBef>
              <a:spcAft>
                <a:spcPts val="0"/>
              </a:spcAft>
              <a:buSzPts val="1100"/>
              <a:buAutoNum type="romanLcParenR"/>
            </a:pPr>
            <a:r>
              <a:rPr lang="en">
                <a:solidFill>
                  <a:schemeClr val="dk1"/>
                </a:solidFill>
              </a:rPr>
              <a:t>Microcontroller change </a:t>
            </a:r>
            <a:endParaRPr/>
          </a:p>
          <a:p>
            <a:pPr indent="-298450" lvl="1" marL="914400" rtl="0" algn="l">
              <a:spcBef>
                <a:spcPts val="0"/>
              </a:spcBef>
              <a:spcAft>
                <a:spcPts val="0"/>
              </a:spcAft>
              <a:buSzPts val="1100"/>
              <a:buAutoNum type="alphaLcParenR"/>
            </a:pPr>
            <a:r>
              <a:rPr lang="en"/>
              <a:t>Functionality while systems running</a:t>
            </a:r>
            <a:endParaRPr/>
          </a:p>
          <a:p>
            <a:pPr indent="-298450" lvl="2" marL="1371600" rtl="0" algn="l">
              <a:spcBef>
                <a:spcPts val="0"/>
              </a:spcBef>
              <a:spcAft>
                <a:spcPts val="0"/>
              </a:spcAft>
              <a:buSzPts val="1100"/>
              <a:buAutoNum type="romanLcParenR"/>
            </a:pPr>
            <a:r>
              <a:rPr lang="en"/>
              <a:t>Embedded</a:t>
            </a:r>
            <a:endParaRPr/>
          </a:p>
          <a:p>
            <a:pPr indent="-298450" lvl="2" marL="1371600" rtl="0" algn="l">
              <a:spcBef>
                <a:spcPts val="0"/>
              </a:spcBef>
              <a:spcAft>
                <a:spcPts val="0"/>
              </a:spcAft>
              <a:buSzPts val="1100"/>
              <a:buAutoNum type="romanLcParenR"/>
            </a:pPr>
            <a:r>
              <a:rPr lang="en"/>
              <a:t>PCB</a:t>
            </a:r>
            <a:endParaRPr/>
          </a:p>
          <a:p>
            <a:pPr indent="-298450" lvl="2" marL="1371600" rtl="0" algn="l">
              <a:spcBef>
                <a:spcPts val="0"/>
              </a:spcBef>
              <a:spcAft>
                <a:spcPts val="0"/>
              </a:spcAft>
              <a:buSzPts val="1100"/>
              <a:buAutoNum type="romanLcParenR"/>
            </a:pPr>
            <a:r>
              <a:rPr lang="en"/>
              <a:t>Power </a:t>
            </a:r>
            <a:endParaRPr/>
          </a:p>
          <a:p>
            <a:pPr indent="-298450" lvl="2" marL="1371600" rtl="0" algn="l">
              <a:spcBef>
                <a:spcPts val="0"/>
              </a:spcBef>
              <a:spcAft>
                <a:spcPts val="0"/>
              </a:spcAft>
              <a:buSzPts val="1100"/>
              <a:buAutoNum type="romanLcParenR"/>
            </a:pPr>
            <a:r>
              <a:rPr lang="en"/>
              <a:t>Enclosure</a:t>
            </a:r>
            <a:endParaRPr/>
          </a:p>
          <a:p>
            <a:pPr indent="-298450" lvl="0" marL="457200" rtl="0" algn="l">
              <a:spcBef>
                <a:spcPts val="0"/>
              </a:spcBef>
              <a:spcAft>
                <a:spcPts val="0"/>
              </a:spcAft>
              <a:buSzPts val="1100"/>
              <a:buAutoNum type="arabicParenR"/>
            </a:pPr>
            <a:r>
              <a:rPr lang="en"/>
              <a:t>Conclusion</a:t>
            </a:r>
            <a:endParaRPr/>
          </a:p>
          <a:p>
            <a:pPr indent="-298450" lvl="1" marL="914400" rtl="0" algn="l">
              <a:spcBef>
                <a:spcPts val="0"/>
              </a:spcBef>
              <a:spcAft>
                <a:spcPts val="0"/>
              </a:spcAft>
              <a:buSzPts val="1100"/>
              <a:buAutoNum type="alphaLcParenR"/>
            </a:pPr>
            <a:r>
              <a:rPr lang="en"/>
              <a:t>“That’s why Shannon chooses protocontrol”</a:t>
            </a:r>
            <a:endParaRPr/>
          </a:p>
          <a:p>
            <a:pPr indent="-298450" lvl="0" marL="457200" rtl="0" algn="l">
              <a:spcBef>
                <a:spcPts val="0"/>
              </a:spcBef>
              <a:spcAft>
                <a:spcPts val="0"/>
              </a:spcAft>
              <a:buSzPts val="1100"/>
              <a:buAutoNum type="arabicParenR"/>
            </a:pPr>
            <a:r>
              <a:rPr lang="en"/>
              <a:t>Demo Day Plans</a:t>
            </a:r>
            <a:endParaRPr/>
          </a:p>
          <a:p>
            <a:pPr indent="-298450" lvl="0" marL="457200" rtl="0" algn="l">
              <a:spcBef>
                <a:spcPts val="0"/>
              </a:spcBef>
              <a:spcAft>
                <a:spcPts val="0"/>
              </a:spcAft>
              <a:buSzPts val="1100"/>
              <a:buAutoNum type="arabicParenR"/>
            </a:pPr>
            <a:r>
              <a:rPr lang="en"/>
              <a:t>Demo</a:t>
            </a:r>
            <a:endParaRPr/>
          </a:p>
          <a:p>
            <a:pPr indent="-298450" lvl="0" marL="457200" rtl="0" algn="l">
              <a:spcBef>
                <a:spcPts val="0"/>
              </a:spcBef>
              <a:spcAft>
                <a:spcPts val="0"/>
              </a:spcAft>
              <a:buSzPts val="1100"/>
              <a:buAutoNum type="arabicParenR"/>
            </a:pPr>
            <a:r>
              <a:rPr lang="en"/>
              <a:t>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77afb4c82_0_3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77afb4c82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343764"/>
                </a:solidFill>
                <a:latin typeface="Roboto"/>
                <a:ea typeface="Roboto"/>
                <a:cs typeface="Roboto"/>
                <a:sym typeface="Roboto"/>
              </a:rPr>
              <a:t>Protocontrol allows engineers and hobbyists to execute their vision for a user interface panel with a start-to-finish user interface development experience</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b="1" lang="en" sz="1300">
                <a:solidFill>
                  <a:srgbClr val="343764"/>
                </a:solidFill>
                <a:latin typeface="Roboto"/>
                <a:ea typeface="Roboto"/>
                <a:cs typeface="Roboto"/>
                <a:sym typeface="Roboto"/>
              </a:rPr>
              <a:t>Bring the audience to the same place as us before diving into details, set the tone, differentiate ourselves from other projects </a:t>
            </a:r>
            <a:endParaRPr b="1" sz="1300">
              <a:solidFill>
                <a:srgbClr val="343764"/>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b77afb4c82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b77afb4c82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Julia. Julia represents our hobbyist market. Julia is in 10th grade. She has some experience with simple block coding but wants to branch out with some personal projects. Unlike Shannon, her critical constraint isn’t time. She needs something that can manage complexity without having a high barrier to entry.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77afb4c82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77afb4c82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7899422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b7899422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b77afb4c82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b77afb4c82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22222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chemeClr val="accent1"/>
          </a:solidFill>
          <a:ln>
            <a:noFill/>
          </a:ln>
        </p:spPr>
      </p:sp>
      <p:sp>
        <p:nvSpPr>
          <p:cNvPr id="57" name="Google Shape;57;p14"/>
          <p:cNvSpPr/>
          <p:nvPr/>
        </p:nvSpPr>
        <p:spPr>
          <a:xfrm flipH="1">
            <a:off x="-418950" y="4394400"/>
            <a:ext cx="8172300" cy="749100"/>
          </a:xfrm>
          <a:prstGeom prst="parallelogram">
            <a:avLst>
              <a:gd fmla="val 51542" name="adj"/>
            </a:avLst>
          </a:prstGeom>
          <a:solidFill>
            <a:srgbClr val="FFFFFF">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58" name="Google Shape;58;p14"/>
          <p:cNvSpPr/>
          <p:nvPr/>
        </p:nvSpPr>
        <p:spPr>
          <a:xfrm flipH="1">
            <a:off x="1187225" y="3724500"/>
            <a:ext cx="8369700" cy="6699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60" name="Shape 60"/>
        <p:cNvGrpSpPr/>
        <p:nvPr/>
      </p:nvGrpSpPr>
      <p:grpSpPr>
        <a:xfrm>
          <a:off x="0" y="0"/>
          <a:ext cx="0" cy="0"/>
          <a:chOff x="0" y="0"/>
          <a:chExt cx="0" cy="0"/>
        </a:xfrm>
      </p:grpSpPr>
      <p:sp>
        <p:nvSpPr>
          <p:cNvPr id="61" name="Google Shape;61;p15"/>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62" name="Google Shape;62;p1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3" name="Google Shape;63;p15"/>
          <p:cNvGrpSpPr/>
          <p:nvPr/>
        </p:nvGrpSpPr>
        <p:grpSpPr>
          <a:xfrm>
            <a:off x="1526678" y="2220366"/>
            <a:ext cx="6090715" cy="702675"/>
            <a:chOff x="3571" y="2240822"/>
            <a:chExt cx="8120953" cy="936900"/>
          </a:xfrm>
        </p:grpSpPr>
        <p:sp>
          <p:nvSpPr>
            <p:cNvPr id="64" name="Google Shape;64;p15"/>
            <p:cNvSpPr/>
            <p:nvPr/>
          </p:nvSpPr>
          <p:spPr>
            <a:xfrm>
              <a:off x="3571"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 name="Google Shape;65;p15"/>
            <p:cNvSpPr txBox="1"/>
            <p:nvPr/>
          </p:nvSpPr>
          <p:spPr>
            <a:xfrm>
              <a:off x="31015"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66" name="Google Shape;66;p15"/>
            <p:cNvSpPr/>
            <p:nvPr/>
          </p:nvSpPr>
          <p:spPr>
            <a:xfrm>
              <a:off x="1721445"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 name="Google Shape;67;p15"/>
            <p:cNvSpPr txBox="1"/>
            <p:nvPr/>
          </p:nvSpPr>
          <p:spPr>
            <a:xfrm>
              <a:off x="1721445"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68" name="Google Shape;68;p15"/>
            <p:cNvSpPr/>
            <p:nvPr/>
          </p:nvSpPr>
          <p:spPr>
            <a:xfrm>
              <a:off x="2189956"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 name="Google Shape;69;p15"/>
            <p:cNvSpPr txBox="1"/>
            <p:nvPr/>
          </p:nvSpPr>
          <p:spPr>
            <a:xfrm>
              <a:off x="2217400"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70" name="Google Shape;70;p15"/>
            <p:cNvSpPr/>
            <p:nvPr/>
          </p:nvSpPr>
          <p:spPr>
            <a:xfrm>
              <a:off x="3907829"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 name="Google Shape;71;p15"/>
            <p:cNvSpPr txBox="1"/>
            <p:nvPr/>
          </p:nvSpPr>
          <p:spPr>
            <a:xfrm>
              <a:off x="3907829"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72" name="Google Shape;72;p15"/>
            <p:cNvSpPr/>
            <p:nvPr/>
          </p:nvSpPr>
          <p:spPr>
            <a:xfrm>
              <a:off x="4376340"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 name="Google Shape;73;p15"/>
            <p:cNvSpPr txBox="1"/>
            <p:nvPr/>
          </p:nvSpPr>
          <p:spPr>
            <a:xfrm>
              <a:off x="4403784"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74" name="Google Shape;74;p15"/>
            <p:cNvSpPr/>
            <p:nvPr/>
          </p:nvSpPr>
          <p:spPr>
            <a:xfrm>
              <a:off x="6094214"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 name="Google Shape;75;p15"/>
            <p:cNvSpPr txBox="1"/>
            <p:nvPr/>
          </p:nvSpPr>
          <p:spPr>
            <a:xfrm>
              <a:off x="6094214"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76" name="Google Shape;76;p15"/>
            <p:cNvSpPr/>
            <p:nvPr/>
          </p:nvSpPr>
          <p:spPr>
            <a:xfrm>
              <a:off x="6562724"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 name="Google Shape;77;p15"/>
            <p:cNvSpPr txBox="1"/>
            <p:nvPr/>
          </p:nvSpPr>
          <p:spPr>
            <a:xfrm>
              <a:off x="6590168"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78" name="Shape 78"/>
        <p:cNvGrpSpPr/>
        <p:nvPr/>
      </p:nvGrpSpPr>
      <p:grpSpPr>
        <a:xfrm>
          <a:off x="0" y="0"/>
          <a:ext cx="0" cy="0"/>
          <a:chOff x="0" y="0"/>
          <a:chExt cx="0" cy="0"/>
        </a:xfrm>
      </p:grpSpPr>
      <p:sp>
        <p:nvSpPr>
          <p:cNvPr id="79" name="Google Shape;79;p16"/>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80" name="Google Shape;80;p16"/>
          <p:cNvSpPr/>
          <p:nvPr/>
        </p:nvSpPr>
        <p:spPr>
          <a:xfrm flipH="1">
            <a:off x="-388900" y="4394400"/>
            <a:ext cx="8172300" cy="7491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81" name="Google Shape;81;p16"/>
          <p:cNvSpPr/>
          <p:nvPr/>
        </p:nvSpPr>
        <p:spPr>
          <a:xfrm flipH="1">
            <a:off x="1028475" y="4166400"/>
            <a:ext cx="8369700" cy="2280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ph type="ctrTitle"/>
          </p:nvPr>
        </p:nvSpPr>
        <p:spPr>
          <a:xfrm>
            <a:off x="1028475" y="2345350"/>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p16"/>
          <p:cNvSpPr txBox="1"/>
          <p:nvPr>
            <p:ph idx="1" type="subTitle"/>
          </p:nvPr>
        </p:nvSpPr>
        <p:spPr>
          <a:xfrm>
            <a:off x="1028475" y="3449650"/>
            <a:ext cx="5220000" cy="570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p:txBody>
      </p:sp>
      <p:sp>
        <p:nvSpPr>
          <p:cNvPr id="84" name="Google Shape;8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lgn="r">
              <a:buNone/>
              <a:defRPr>
                <a:solidFill>
                  <a:schemeClr val="dk1"/>
                </a:solidFill>
              </a:defRPr>
            </a:lvl1pPr>
            <a:lvl2pPr lvl="1" rtl="0" algn="r">
              <a:buNone/>
              <a:defRPr>
                <a:solidFill>
                  <a:schemeClr val="dk1"/>
                </a:solidFill>
              </a:defRPr>
            </a:lvl2pPr>
            <a:lvl3pPr lvl="2" rtl="0" algn="r">
              <a:buNone/>
              <a:defRPr>
                <a:solidFill>
                  <a:schemeClr val="dk1"/>
                </a:solidFill>
              </a:defRPr>
            </a:lvl3pPr>
            <a:lvl4pPr lvl="3" rtl="0" algn="r">
              <a:buNone/>
              <a:defRPr>
                <a:solidFill>
                  <a:schemeClr val="dk1"/>
                </a:solidFill>
              </a:defRPr>
            </a:lvl4pPr>
            <a:lvl5pPr lvl="4" rtl="0" algn="r">
              <a:buNone/>
              <a:defRPr>
                <a:solidFill>
                  <a:schemeClr val="dk1"/>
                </a:solidFill>
              </a:defRPr>
            </a:lvl5pPr>
            <a:lvl6pPr lvl="5" rtl="0" algn="r">
              <a:buNone/>
              <a:defRPr>
                <a:solidFill>
                  <a:schemeClr val="dk1"/>
                </a:solidFill>
              </a:defRPr>
            </a:lvl6pPr>
            <a:lvl7pPr lvl="6" rtl="0" algn="r">
              <a:buNone/>
              <a:defRPr>
                <a:solidFill>
                  <a:schemeClr val="dk1"/>
                </a:solidFill>
              </a:defRPr>
            </a:lvl7pPr>
            <a:lvl8pPr lvl="7" rtl="0" algn="r">
              <a:buNone/>
              <a:defRPr>
                <a:solidFill>
                  <a:schemeClr val="dk1"/>
                </a:solidFill>
              </a:defRPr>
            </a:lvl8pPr>
            <a:lvl9pPr lvl="8" rtl="0"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2.0">
  <p:cSld name="TITLE_1_2">
    <p:bg>
      <p:bgPr>
        <a:solidFill>
          <a:schemeClr val="accent1"/>
        </a:solidFill>
      </p:bgPr>
    </p:bg>
    <p:spTree>
      <p:nvGrpSpPr>
        <p:cNvPr id="85" name="Shape 85"/>
        <p:cNvGrpSpPr/>
        <p:nvPr/>
      </p:nvGrpSpPr>
      <p:grpSpPr>
        <a:xfrm>
          <a:off x="0" y="0"/>
          <a:ext cx="0" cy="0"/>
          <a:chOff x="0" y="0"/>
          <a:chExt cx="0" cy="0"/>
        </a:xfrm>
      </p:grpSpPr>
      <p:sp>
        <p:nvSpPr>
          <p:cNvPr id="86" name="Google Shape;86;p17"/>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87" name="Google Shape;87;p17"/>
          <p:cNvSpPr/>
          <p:nvPr/>
        </p:nvSpPr>
        <p:spPr>
          <a:xfrm flipH="1">
            <a:off x="929650" y="3642425"/>
            <a:ext cx="8629800" cy="752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9" name="Google Shape;8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lgn="r">
              <a:buNone/>
              <a:defRPr>
                <a:solidFill>
                  <a:schemeClr val="dk1"/>
                </a:solidFill>
              </a:defRPr>
            </a:lvl1pPr>
            <a:lvl2pPr lvl="1" rtl="0" algn="r">
              <a:buNone/>
              <a:defRPr>
                <a:solidFill>
                  <a:schemeClr val="dk1"/>
                </a:solidFill>
              </a:defRPr>
            </a:lvl2pPr>
            <a:lvl3pPr lvl="2" rtl="0" algn="r">
              <a:buNone/>
              <a:defRPr>
                <a:solidFill>
                  <a:schemeClr val="dk1"/>
                </a:solidFill>
              </a:defRPr>
            </a:lvl3pPr>
            <a:lvl4pPr lvl="3" rtl="0" algn="r">
              <a:buNone/>
              <a:defRPr>
                <a:solidFill>
                  <a:schemeClr val="dk1"/>
                </a:solidFill>
              </a:defRPr>
            </a:lvl4pPr>
            <a:lvl5pPr lvl="4" rtl="0" algn="r">
              <a:buNone/>
              <a:defRPr>
                <a:solidFill>
                  <a:schemeClr val="dk1"/>
                </a:solidFill>
              </a:defRPr>
            </a:lvl5pPr>
            <a:lvl6pPr lvl="5" rtl="0" algn="r">
              <a:buNone/>
              <a:defRPr>
                <a:solidFill>
                  <a:schemeClr val="dk1"/>
                </a:solidFill>
              </a:defRPr>
            </a:lvl6pPr>
            <a:lvl7pPr lvl="6" rtl="0" algn="r">
              <a:buNone/>
              <a:defRPr>
                <a:solidFill>
                  <a:schemeClr val="dk1"/>
                </a:solidFill>
              </a:defRPr>
            </a:lvl7pPr>
            <a:lvl8pPr lvl="7" rtl="0" algn="r">
              <a:buNone/>
              <a:defRPr>
                <a:solidFill>
                  <a:schemeClr val="dk1"/>
                </a:solidFill>
              </a:defRPr>
            </a:lvl8pPr>
            <a:lvl9pPr lvl="8" rtl="0"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90" name="Shape 90"/>
        <p:cNvGrpSpPr/>
        <p:nvPr/>
      </p:nvGrpSpPr>
      <p:grpSpPr>
        <a:xfrm>
          <a:off x="0" y="0"/>
          <a:ext cx="0" cy="0"/>
          <a:chOff x="0" y="0"/>
          <a:chExt cx="0" cy="0"/>
        </a:xfrm>
      </p:grpSpPr>
      <p:sp>
        <p:nvSpPr>
          <p:cNvPr id="91" name="Google Shape;91;p18"/>
          <p:cNvSpPr/>
          <p:nvPr/>
        </p:nvSpPr>
        <p:spPr>
          <a:xfrm>
            <a:off x="-44050" y="-38100"/>
            <a:ext cx="4139800" cy="5192625"/>
          </a:xfrm>
          <a:custGeom>
            <a:rect b="b" l="l" r="r" t="t"/>
            <a:pathLst>
              <a:path extrusionOk="0" h="207705" w="165592">
                <a:moveTo>
                  <a:pt x="165592" y="207264"/>
                </a:moveTo>
                <a:lnTo>
                  <a:pt x="58150" y="0"/>
                </a:lnTo>
                <a:lnTo>
                  <a:pt x="0" y="643"/>
                </a:lnTo>
                <a:lnTo>
                  <a:pt x="881" y="207705"/>
                </a:lnTo>
                <a:close/>
              </a:path>
            </a:pathLst>
          </a:custGeom>
          <a:solidFill>
            <a:schemeClr val="lt2"/>
          </a:solidFill>
          <a:ln>
            <a:noFill/>
          </a:ln>
        </p:spPr>
      </p:sp>
      <p:sp>
        <p:nvSpPr>
          <p:cNvPr id="92" name="Google Shape;92;p18"/>
          <p:cNvSpPr/>
          <p:nvPr/>
        </p:nvSpPr>
        <p:spPr>
          <a:xfrm flipH="1">
            <a:off x="-647600" y="-14750"/>
            <a:ext cx="24819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ph idx="1" type="body"/>
          </p:nvPr>
        </p:nvSpPr>
        <p:spPr>
          <a:xfrm>
            <a:off x="990375" y="1021950"/>
            <a:ext cx="7343100" cy="3372600"/>
          </a:xfrm>
          <a:prstGeom prst="rect">
            <a:avLst/>
          </a:prstGeom>
        </p:spPr>
        <p:txBody>
          <a:bodyPr anchorCtr="0" anchor="ctr" bIns="91425" lIns="91425" spcFirstLastPara="1" rIns="91425" wrap="square" tIns="91425">
            <a:noAutofit/>
          </a:bodyPr>
          <a:lstStyle>
            <a:lvl1pPr indent="-457200" lvl="0" marL="457200" rtl="0">
              <a:spcBef>
                <a:spcPts val="600"/>
              </a:spcBef>
              <a:spcAft>
                <a:spcPts val="0"/>
              </a:spcAft>
              <a:buSzPts val="3600"/>
              <a:buChar char="▸"/>
              <a:defRPr i="1" sz="3600"/>
            </a:lvl1pPr>
            <a:lvl2pPr indent="-457200" lvl="1" marL="914400" rtl="0">
              <a:spcBef>
                <a:spcPts val="0"/>
              </a:spcBef>
              <a:spcAft>
                <a:spcPts val="0"/>
              </a:spcAft>
              <a:buSzPts val="3600"/>
              <a:buChar char="▹"/>
              <a:defRPr i="1" sz="3600"/>
            </a:lvl2pPr>
            <a:lvl3pPr indent="-457200" lvl="2" marL="1371600" rtl="0">
              <a:spcBef>
                <a:spcPts val="0"/>
              </a:spcBef>
              <a:spcAft>
                <a:spcPts val="0"/>
              </a:spcAft>
              <a:buSzPts val="3600"/>
              <a:buChar char="▹"/>
              <a:defRPr i="1" sz="3600"/>
            </a:lvl3pPr>
            <a:lvl4pPr indent="-457200" lvl="3" marL="1828800" rtl="0">
              <a:spcBef>
                <a:spcPts val="0"/>
              </a:spcBef>
              <a:spcAft>
                <a:spcPts val="0"/>
              </a:spcAft>
              <a:buSzPts val="3600"/>
              <a:buChar char="▹"/>
              <a:defRPr i="1" sz="3600"/>
            </a:lvl4pPr>
            <a:lvl5pPr indent="-457200" lvl="4" marL="2286000" rtl="0">
              <a:spcBef>
                <a:spcPts val="0"/>
              </a:spcBef>
              <a:spcAft>
                <a:spcPts val="0"/>
              </a:spcAft>
              <a:buSzPts val="3600"/>
              <a:buChar char="▹"/>
              <a:defRPr i="1" sz="3600"/>
            </a:lvl5pPr>
            <a:lvl6pPr indent="-457200" lvl="5" marL="2743200" rtl="0">
              <a:spcBef>
                <a:spcPts val="0"/>
              </a:spcBef>
              <a:spcAft>
                <a:spcPts val="0"/>
              </a:spcAft>
              <a:buSzPts val="3600"/>
              <a:buChar char="▹"/>
              <a:defRPr i="1" sz="3600"/>
            </a:lvl6pPr>
            <a:lvl7pPr indent="-457200" lvl="6" marL="3200400" rtl="0">
              <a:spcBef>
                <a:spcPts val="0"/>
              </a:spcBef>
              <a:spcAft>
                <a:spcPts val="0"/>
              </a:spcAft>
              <a:buSzPts val="3600"/>
              <a:buChar char="▹"/>
              <a:defRPr i="1" sz="3600"/>
            </a:lvl7pPr>
            <a:lvl8pPr indent="-457200" lvl="7" marL="3657600" rtl="0">
              <a:spcBef>
                <a:spcPts val="0"/>
              </a:spcBef>
              <a:spcAft>
                <a:spcPts val="0"/>
              </a:spcAft>
              <a:buSzPts val="3600"/>
              <a:buChar char="▹"/>
              <a:defRPr i="1" sz="3600"/>
            </a:lvl8pPr>
            <a:lvl9pPr indent="-457200" lvl="8" marL="4114800" rtl="0">
              <a:spcBef>
                <a:spcPts val="0"/>
              </a:spcBef>
              <a:spcAft>
                <a:spcPts val="0"/>
              </a:spcAft>
              <a:buSzPts val="3600"/>
              <a:buChar char="▹"/>
              <a:defRPr i="1" sz="3600"/>
            </a:lvl9pPr>
          </a:lstStyle>
          <a:p/>
        </p:txBody>
      </p:sp>
      <p:sp>
        <p:nvSpPr>
          <p:cNvPr id="94" name="Google Shape;94;p18"/>
          <p:cNvSpPr txBox="1"/>
          <p:nvPr/>
        </p:nvSpPr>
        <p:spPr>
          <a:xfrm>
            <a:off x="-121150" y="-271850"/>
            <a:ext cx="19557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95" name="Google Shape;95;p18"/>
          <p:cNvSpPr/>
          <p:nvPr/>
        </p:nvSpPr>
        <p:spPr>
          <a:xfrm flipH="1">
            <a:off x="1440947" y="-14750"/>
            <a:ext cx="7458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flipH="1">
            <a:off x="6957299" y="4394650"/>
            <a:ext cx="26439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nvSpPr>
        <p:spPr>
          <a:xfrm>
            <a:off x="6957475" y="4137550"/>
            <a:ext cx="2186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98" name="Google Shape;98;p18"/>
          <p:cNvSpPr/>
          <p:nvPr/>
        </p:nvSpPr>
        <p:spPr>
          <a:xfrm flipH="1">
            <a:off x="6626547" y="4394650"/>
            <a:ext cx="7458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lgn="r">
              <a:buNone/>
              <a:defRPr>
                <a:solidFill>
                  <a:schemeClr val="dk1"/>
                </a:solidFill>
              </a:defRPr>
            </a:lvl1pPr>
            <a:lvl2pPr lvl="1" rtl="0" algn="r">
              <a:buNone/>
              <a:defRPr>
                <a:solidFill>
                  <a:schemeClr val="dk1"/>
                </a:solidFill>
              </a:defRPr>
            </a:lvl2pPr>
            <a:lvl3pPr lvl="2" rtl="0" algn="r">
              <a:buNone/>
              <a:defRPr>
                <a:solidFill>
                  <a:schemeClr val="dk1"/>
                </a:solidFill>
              </a:defRPr>
            </a:lvl3pPr>
            <a:lvl4pPr lvl="3" rtl="0" algn="r">
              <a:buNone/>
              <a:defRPr>
                <a:solidFill>
                  <a:schemeClr val="dk1"/>
                </a:solidFill>
              </a:defRPr>
            </a:lvl4pPr>
            <a:lvl5pPr lvl="4" rtl="0" algn="r">
              <a:buNone/>
              <a:defRPr>
                <a:solidFill>
                  <a:schemeClr val="dk1"/>
                </a:solidFill>
              </a:defRPr>
            </a:lvl5pPr>
            <a:lvl6pPr lvl="5" rtl="0" algn="r">
              <a:buNone/>
              <a:defRPr>
                <a:solidFill>
                  <a:schemeClr val="dk1"/>
                </a:solidFill>
              </a:defRPr>
            </a:lvl6pPr>
            <a:lvl7pPr lvl="6" rtl="0" algn="r">
              <a:buNone/>
              <a:defRPr>
                <a:solidFill>
                  <a:schemeClr val="dk1"/>
                </a:solidFill>
              </a:defRPr>
            </a:lvl7pPr>
            <a:lvl8pPr lvl="7" rtl="0" algn="r">
              <a:buNone/>
              <a:defRPr>
                <a:solidFill>
                  <a:schemeClr val="dk1"/>
                </a:solidFill>
              </a:defRPr>
            </a:lvl8pPr>
            <a:lvl9pPr lvl="8" rtl="0"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00" name="Shape 100"/>
        <p:cNvGrpSpPr/>
        <p:nvPr/>
      </p:nvGrpSpPr>
      <p:grpSpPr>
        <a:xfrm>
          <a:off x="0" y="0"/>
          <a:ext cx="0" cy="0"/>
          <a:chOff x="0" y="0"/>
          <a:chExt cx="0" cy="0"/>
        </a:xfrm>
      </p:grpSpPr>
      <p:grpSp>
        <p:nvGrpSpPr>
          <p:cNvPr id="101" name="Google Shape;101;p19"/>
          <p:cNvGrpSpPr/>
          <p:nvPr/>
        </p:nvGrpSpPr>
        <p:grpSpPr>
          <a:xfrm>
            <a:off x="-903537" y="-38100"/>
            <a:ext cx="10524355" cy="5214650"/>
            <a:chOff x="-903537" y="-38100"/>
            <a:chExt cx="10524355" cy="5214650"/>
          </a:xfrm>
        </p:grpSpPr>
        <p:sp>
          <p:nvSpPr>
            <p:cNvPr id="102" name="Google Shape;102;p19"/>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03" name="Google Shape;103;p19"/>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9" name="Google Shape;109;p19"/>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10" name="Google Shape;110;p1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11" name="Google Shape;111;p19"/>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2" name="Shape 112"/>
        <p:cNvGrpSpPr/>
        <p:nvPr/>
      </p:nvGrpSpPr>
      <p:grpSpPr>
        <a:xfrm>
          <a:off x="0" y="0"/>
          <a:ext cx="0" cy="0"/>
          <a:chOff x="0" y="0"/>
          <a:chExt cx="0" cy="0"/>
        </a:xfrm>
      </p:grpSpPr>
      <p:grpSp>
        <p:nvGrpSpPr>
          <p:cNvPr id="113" name="Google Shape;113;p20"/>
          <p:cNvGrpSpPr/>
          <p:nvPr/>
        </p:nvGrpSpPr>
        <p:grpSpPr>
          <a:xfrm>
            <a:off x="-903537" y="-38100"/>
            <a:ext cx="10524355" cy="5214650"/>
            <a:chOff x="-903537" y="-38100"/>
            <a:chExt cx="10524355" cy="5214650"/>
          </a:xfrm>
        </p:grpSpPr>
        <p:sp>
          <p:nvSpPr>
            <p:cNvPr id="114" name="Google Shape;114;p20"/>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15" name="Google Shape;115;p20"/>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20"/>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b="0" sz="2400"/>
            </a:lvl2pPr>
            <a:lvl3pPr lvl="2" rtl="0">
              <a:spcBef>
                <a:spcPts val="0"/>
              </a:spcBef>
              <a:spcAft>
                <a:spcPts val="0"/>
              </a:spcAft>
              <a:buSzPts val="2400"/>
              <a:buNone/>
              <a:defRPr b="0" sz="2400"/>
            </a:lvl3pPr>
            <a:lvl4pPr lvl="3" rtl="0">
              <a:spcBef>
                <a:spcPts val="0"/>
              </a:spcBef>
              <a:spcAft>
                <a:spcPts val="0"/>
              </a:spcAft>
              <a:buSzPts val="2400"/>
              <a:buNone/>
              <a:defRPr b="0" sz="2400"/>
            </a:lvl4pPr>
            <a:lvl5pPr lvl="4" rtl="0">
              <a:spcBef>
                <a:spcPts val="0"/>
              </a:spcBef>
              <a:spcAft>
                <a:spcPts val="0"/>
              </a:spcAft>
              <a:buSzPts val="2400"/>
              <a:buNone/>
              <a:defRPr b="0" sz="2400"/>
            </a:lvl5pPr>
            <a:lvl6pPr lvl="5" rtl="0">
              <a:spcBef>
                <a:spcPts val="0"/>
              </a:spcBef>
              <a:spcAft>
                <a:spcPts val="0"/>
              </a:spcAft>
              <a:buSzPts val="2400"/>
              <a:buNone/>
              <a:defRPr b="0" sz="2400"/>
            </a:lvl6pPr>
            <a:lvl7pPr lvl="6" rtl="0">
              <a:spcBef>
                <a:spcPts val="0"/>
              </a:spcBef>
              <a:spcAft>
                <a:spcPts val="0"/>
              </a:spcAft>
              <a:buSzPts val="2400"/>
              <a:buNone/>
              <a:defRPr b="0" sz="2400"/>
            </a:lvl7pPr>
            <a:lvl8pPr lvl="7" rtl="0">
              <a:spcBef>
                <a:spcPts val="0"/>
              </a:spcBef>
              <a:spcAft>
                <a:spcPts val="0"/>
              </a:spcAft>
              <a:buSzPts val="2400"/>
              <a:buNone/>
              <a:defRPr b="0" sz="2400"/>
            </a:lvl8pPr>
            <a:lvl9pPr lvl="8" rtl="0">
              <a:spcBef>
                <a:spcPts val="0"/>
              </a:spcBef>
              <a:spcAft>
                <a:spcPts val="0"/>
              </a:spcAft>
              <a:buSzPts val="2400"/>
              <a:buNone/>
              <a:defRPr b="0" sz="2400"/>
            </a:lvl9pPr>
          </a:lstStyle>
          <a:p/>
        </p:txBody>
      </p:sp>
      <p:sp>
        <p:nvSpPr>
          <p:cNvPr id="121" name="Google Shape;121;p20"/>
          <p:cNvSpPr txBox="1"/>
          <p:nvPr>
            <p:ph idx="1" type="body"/>
          </p:nvPr>
        </p:nvSpPr>
        <p:spPr>
          <a:xfrm>
            <a:off x="1101375"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22" name="Google Shape;122;p20"/>
          <p:cNvSpPr txBox="1"/>
          <p:nvPr>
            <p:ph idx="2" type="body"/>
          </p:nvPr>
        </p:nvSpPr>
        <p:spPr>
          <a:xfrm>
            <a:off x="5004949"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23" name="Google Shape;123;p2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24" name="Google Shape;124;p20"/>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25" name="Shape 125"/>
        <p:cNvGrpSpPr/>
        <p:nvPr/>
      </p:nvGrpSpPr>
      <p:grpSpPr>
        <a:xfrm>
          <a:off x="0" y="0"/>
          <a:ext cx="0" cy="0"/>
          <a:chOff x="0" y="0"/>
          <a:chExt cx="0" cy="0"/>
        </a:xfrm>
      </p:grpSpPr>
      <p:grpSp>
        <p:nvGrpSpPr>
          <p:cNvPr id="126" name="Google Shape;126;p21"/>
          <p:cNvGrpSpPr/>
          <p:nvPr/>
        </p:nvGrpSpPr>
        <p:grpSpPr>
          <a:xfrm>
            <a:off x="-903537" y="-38100"/>
            <a:ext cx="10524355" cy="5214650"/>
            <a:chOff x="-903537" y="-38100"/>
            <a:chExt cx="10524355" cy="5214650"/>
          </a:xfrm>
        </p:grpSpPr>
        <p:sp>
          <p:nvSpPr>
            <p:cNvPr id="127" name="Google Shape;127;p21"/>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28" name="Google Shape;128;p21"/>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2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4" name="Google Shape;134;p21"/>
          <p:cNvSpPr txBox="1"/>
          <p:nvPr>
            <p:ph idx="1" type="body"/>
          </p:nvPr>
        </p:nvSpPr>
        <p:spPr>
          <a:xfrm>
            <a:off x="1104900"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35" name="Google Shape;135;p21"/>
          <p:cNvSpPr txBox="1"/>
          <p:nvPr>
            <p:ph idx="2" type="body"/>
          </p:nvPr>
        </p:nvSpPr>
        <p:spPr>
          <a:xfrm>
            <a:off x="3652189"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36" name="Google Shape;136;p21"/>
          <p:cNvSpPr txBox="1"/>
          <p:nvPr>
            <p:ph idx="3" type="body"/>
          </p:nvPr>
        </p:nvSpPr>
        <p:spPr>
          <a:xfrm>
            <a:off x="6199478"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37" name="Google Shape;137;p2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38" name="Google Shape;138;p21"/>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grpSp>
        <p:nvGrpSpPr>
          <p:cNvPr id="140" name="Google Shape;140;p22"/>
          <p:cNvGrpSpPr/>
          <p:nvPr/>
        </p:nvGrpSpPr>
        <p:grpSpPr>
          <a:xfrm>
            <a:off x="-903537" y="-38100"/>
            <a:ext cx="10524355" cy="5214650"/>
            <a:chOff x="-903537" y="-38100"/>
            <a:chExt cx="10524355" cy="5214650"/>
          </a:xfrm>
        </p:grpSpPr>
        <p:sp>
          <p:nvSpPr>
            <p:cNvPr id="141" name="Google Shape;141;p22"/>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42" name="Google Shape;142;p22"/>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2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8" name="Google Shape;148;p2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49" name="Google Shape;149;p22"/>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50" name="Shape 150"/>
        <p:cNvGrpSpPr/>
        <p:nvPr/>
      </p:nvGrpSpPr>
      <p:grpSpPr>
        <a:xfrm>
          <a:off x="0" y="0"/>
          <a:ext cx="0" cy="0"/>
          <a:chOff x="0" y="0"/>
          <a:chExt cx="0" cy="0"/>
        </a:xfrm>
      </p:grpSpPr>
      <p:sp>
        <p:nvSpPr>
          <p:cNvPr id="151" name="Google Shape;151;p2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2" name="Google Shape;152;p2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53" name="Google Shape;153;p23"/>
          <p:cNvGrpSpPr/>
          <p:nvPr/>
        </p:nvGrpSpPr>
        <p:grpSpPr>
          <a:xfrm>
            <a:off x="-903537" y="-17561"/>
            <a:ext cx="10524355" cy="5171411"/>
            <a:chOff x="-903537" y="-17561"/>
            <a:chExt cx="10524355" cy="5171411"/>
          </a:xfrm>
        </p:grpSpPr>
        <p:sp>
          <p:nvSpPr>
            <p:cNvPr id="154" name="Google Shape;154;p23"/>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9" name="Google Shape;159;p23"/>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
    <p:spTree>
      <p:nvGrpSpPr>
        <p:cNvPr id="160" name="Shape 160"/>
        <p:cNvGrpSpPr/>
        <p:nvPr/>
      </p:nvGrpSpPr>
      <p:grpSpPr>
        <a:xfrm>
          <a:off x="0" y="0"/>
          <a:ext cx="0" cy="0"/>
          <a:chOff x="0" y="0"/>
          <a:chExt cx="0" cy="0"/>
        </a:xfrm>
      </p:grpSpPr>
      <p:sp>
        <p:nvSpPr>
          <p:cNvPr id="161" name="Google Shape;161;p24"/>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FFFFF">
              <a:alpha val="17690"/>
            </a:srgbClr>
          </a:solidFill>
          <a:ln>
            <a:noFill/>
          </a:ln>
        </p:spPr>
      </p:sp>
      <p:sp>
        <p:nvSpPr>
          <p:cNvPr id="162" name="Google Shape;162;p24"/>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flipH="1">
            <a:off x="472134" y="-9525"/>
            <a:ext cx="518400" cy="749100"/>
          </a:xfrm>
          <a:prstGeom prst="parallelogram">
            <a:avLst>
              <a:gd fmla="val 7500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flipH="1">
            <a:off x="742953" y="272850"/>
            <a:ext cx="7505700" cy="749100"/>
          </a:xfrm>
          <a:prstGeom prst="parallelogram">
            <a:avLst>
              <a:gd fmla="val 51542" name="adj"/>
            </a:avLst>
          </a:prstGeom>
          <a:solidFill>
            <a:srgbClr val="222222">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8" name="Google Shape;168;p2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69" name="Google Shape;169;p24"/>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 name="Shape 170"/>
        <p:cNvGrpSpPr/>
        <p:nvPr/>
      </p:nvGrpSpPr>
      <p:grpSpPr>
        <a:xfrm>
          <a:off x="0" y="0"/>
          <a:ext cx="0" cy="0"/>
          <a:chOff x="0" y="0"/>
          <a:chExt cx="0" cy="0"/>
        </a:xfrm>
      </p:grpSpPr>
      <p:sp>
        <p:nvSpPr>
          <p:cNvPr id="171" name="Google Shape;171;p25"/>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72" name="Google Shape;172;p25"/>
          <p:cNvSpPr/>
          <p:nvPr/>
        </p:nvSpPr>
        <p:spPr>
          <a:xfrm flipH="1">
            <a:off x="742953" y="440630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flipH="1">
            <a:off x="7861618" y="440630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txBox="1"/>
          <p:nvPr>
            <p:ph idx="1" type="body"/>
          </p:nvPr>
        </p:nvSpPr>
        <p:spPr>
          <a:xfrm>
            <a:off x="1123950" y="4406300"/>
            <a:ext cx="6737400" cy="749100"/>
          </a:xfrm>
          <a:prstGeom prst="rect">
            <a:avLst/>
          </a:prstGeom>
        </p:spPr>
        <p:txBody>
          <a:bodyPr anchorCtr="0" anchor="ctr" bIns="91425" lIns="91425" spcFirstLastPara="1" rIns="91425" wrap="square" tIns="91425">
            <a:noAutofit/>
          </a:bodyPr>
          <a:lstStyle>
            <a:lvl1pPr indent="-228600" lvl="0" marL="457200" rtl="0">
              <a:spcBef>
                <a:spcPts val="360"/>
              </a:spcBef>
              <a:spcAft>
                <a:spcPts val="0"/>
              </a:spcAft>
              <a:buClr>
                <a:srgbClr val="FFFFFF"/>
              </a:buClr>
              <a:buSzPts val="1800"/>
              <a:buNone/>
              <a:defRPr sz="1800">
                <a:solidFill>
                  <a:srgbClr val="FFFFFF"/>
                </a:solidFill>
              </a:defRPr>
            </a:lvl1pPr>
          </a:lstStyle>
          <a:p/>
        </p:txBody>
      </p:sp>
      <p:sp>
        <p:nvSpPr>
          <p:cNvPr id="177" name="Google Shape;177;p2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78" name="Google Shape;178;p25"/>
          <p:cNvPicPr preferRelativeResize="0"/>
          <p:nvPr/>
        </p:nvPicPr>
        <p:blipFill rotWithShape="1">
          <a:blip r:embed="rId2">
            <a:alphaModFix/>
          </a:blip>
          <a:srcRect b="67910" l="19433" r="63208" t="19918"/>
          <a:stretch/>
        </p:blipFill>
        <p:spPr>
          <a:xfrm>
            <a:off x="7861625" y="4467825"/>
            <a:ext cx="1190450" cy="6260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9" name="Shape 179"/>
        <p:cNvGrpSpPr/>
        <p:nvPr/>
      </p:nvGrpSpPr>
      <p:grpSpPr>
        <a:xfrm>
          <a:off x="0" y="0"/>
          <a:ext cx="0" cy="0"/>
          <a:chOff x="0" y="0"/>
          <a:chExt cx="0" cy="0"/>
        </a:xfrm>
      </p:grpSpPr>
      <p:sp>
        <p:nvSpPr>
          <p:cNvPr id="180" name="Google Shape;180;p26"/>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81" name="Google Shape;181;p26"/>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p:cSld name="BLANK_1">
    <p:bg>
      <p:bgPr>
        <a:solidFill>
          <a:schemeClr val="dk1"/>
        </a:solidFill>
      </p:bgPr>
    </p:bg>
    <p:spTree>
      <p:nvGrpSpPr>
        <p:cNvPr id="185" name="Shape 185"/>
        <p:cNvGrpSpPr/>
        <p:nvPr/>
      </p:nvGrpSpPr>
      <p:grpSpPr>
        <a:xfrm>
          <a:off x="0" y="0"/>
          <a:ext cx="0" cy="0"/>
          <a:chOff x="0" y="0"/>
          <a:chExt cx="0" cy="0"/>
        </a:xfrm>
      </p:grpSpPr>
      <p:sp>
        <p:nvSpPr>
          <p:cNvPr id="186" name="Google Shape;186;p27"/>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accent3"/>
          </a:solidFill>
          <a:ln>
            <a:noFill/>
          </a:ln>
        </p:spPr>
      </p:sp>
      <p:sp>
        <p:nvSpPr>
          <p:cNvPr id="187" name="Google Shape;187;p27"/>
          <p:cNvSpPr/>
          <p:nvPr/>
        </p:nvSpPr>
        <p:spPr>
          <a:xfrm flipH="1">
            <a:off x="-903537" y="-1756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flipH="1">
            <a:off x="472134" y="-9525"/>
            <a:ext cx="518400" cy="749100"/>
          </a:xfrm>
          <a:prstGeom prst="parallelogram">
            <a:avLst>
              <a:gd fmla="val 7500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1">
  <p:cSld name="BLANK_1_1">
    <p:bg>
      <p:bgPr>
        <a:solidFill>
          <a:srgbClr val="222222"/>
        </a:solidFill>
      </p:bgPr>
    </p:bg>
    <p:spTree>
      <p:nvGrpSpPr>
        <p:cNvPr id="191" name="Shape 191"/>
        <p:cNvGrpSpPr/>
        <p:nvPr/>
      </p:nvGrpSpPr>
      <p:grpSpPr>
        <a:xfrm>
          <a:off x="0" y="0"/>
          <a:ext cx="0" cy="0"/>
          <a:chOff x="0" y="0"/>
          <a:chExt cx="0" cy="0"/>
        </a:xfrm>
      </p:grpSpPr>
      <p:sp>
        <p:nvSpPr>
          <p:cNvPr id="192" name="Google Shape;192;p28"/>
          <p:cNvSpPr/>
          <p:nvPr/>
        </p:nvSpPr>
        <p:spPr>
          <a:xfrm flipH="1">
            <a:off x="-903537" y="-871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95" name="Google Shape;195;p28"/>
          <p:cNvPicPr preferRelativeResize="0"/>
          <p:nvPr/>
        </p:nvPicPr>
        <p:blipFill rotWithShape="1">
          <a:blip r:embed="rId2">
            <a:alphaModFix/>
          </a:blip>
          <a:srcRect b="67910" l="19433" r="63208" t="19918"/>
          <a:stretch/>
        </p:blipFill>
        <p:spPr>
          <a:xfrm>
            <a:off x="7745950" y="-8700"/>
            <a:ext cx="1190450" cy="62602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
    <p:spTree>
      <p:nvGrpSpPr>
        <p:cNvPr id="196" name="Shape 196"/>
        <p:cNvGrpSpPr/>
        <p:nvPr/>
      </p:nvGrpSpPr>
      <p:grpSpPr>
        <a:xfrm>
          <a:off x="0" y="0"/>
          <a:ext cx="0" cy="0"/>
          <a:chOff x="0" y="0"/>
          <a:chExt cx="0" cy="0"/>
        </a:xfrm>
      </p:grpSpPr>
      <p:sp>
        <p:nvSpPr>
          <p:cNvPr id="197" name="Google Shape;197;p29"/>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98" name="Google Shape;198;p2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Bar">
  <p:cSld name="CUSTOM_1_1">
    <p:spTree>
      <p:nvGrpSpPr>
        <p:cNvPr id="199" name="Shape 199"/>
        <p:cNvGrpSpPr/>
        <p:nvPr/>
      </p:nvGrpSpPr>
      <p:grpSpPr>
        <a:xfrm>
          <a:off x="0" y="0"/>
          <a:ext cx="0" cy="0"/>
          <a:chOff x="0" y="0"/>
          <a:chExt cx="0" cy="0"/>
        </a:xfrm>
      </p:grpSpPr>
      <p:sp>
        <p:nvSpPr>
          <p:cNvPr id="200" name="Google Shape;200;p30"/>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201" name="Google Shape;201;p3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02" name="Google Shape;202;p30"/>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203" name="Shape 203"/>
        <p:cNvGrpSpPr/>
        <p:nvPr/>
      </p:nvGrpSpPr>
      <p:grpSpPr>
        <a:xfrm>
          <a:off x="0" y="0"/>
          <a:ext cx="0" cy="0"/>
          <a:chOff x="0" y="0"/>
          <a:chExt cx="0" cy="0"/>
        </a:xfrm>
      </p:grpSpPr>
      <p:sp>
        <p:nvSpPr>
          <p:cNvPr id="204" name="Google Shape;204;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5" name="Google Shape;205;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9" name="Google Shape;20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2" name="Google Shape;212;p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3" name="Google Shape;21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14" name="Shape 214"/>
        <p:cNvGrpSpPr/>
        <p:nvPr/>
      </p:nvGrpSpPr>
      <p:grpSpPr>
        <a:xfrm>
          <a:off x="0" y="0"/>
          <a:ext cx="0" cy="0"/>
          <a:chOff x="0" y="0"/>
          <a:chExt cx="0" cy="0"/>
        </a:xfrm>
      </p:grpSpPr>
      <p:sp>
        <p:nvSpPr>
          <p:cNvPr id="215" name="Google Shape;215;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16" name="Google Shape;216;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7" name="Google Shape;21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2.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104900" y="276075"/>
            <a:ext cx="6724500" cy="749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p:txBody>
      </p:sp>
      <p:sp>
        <p:nvSpPr>
          <p:cNvPr id="52" name="Google Shape;52;p13"/>
          <p:cNvSpPr txBox="1"/>
          <p:nvPr>
            <p:ph idx="1" type="body"/>
          </p:nvPr>
        </p:nvSpPr>
        <p:spPr>
          <a:xfrm>
            <a:off x="1104900" y="1200150"/>
            <a:ext cx="75819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indent="-381000" lvl="1" marL="914400" rtl="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indent="-381000" lvl="2" marL="1371600" rtl="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indent="-342900" lvl="3" marL="1828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indent="-342900" lvl="4" marL="22860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indent="-342900" lvl="5" marL="27432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indent="-342900" lvl="6" marL="32004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indent="-342900" lvl="7" marL="36576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indent="-342900" lvl="8" marL="4114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p:txBody>
      </p:sp>
      <p:sp>
        <p:nvSpPr>
          <p:cNvPr id="53" name="Google Shape;53;p13"/>
          <p:cNvSpPr txBox="1"/>
          <p:nvPr>
            <p:ph idx="12" type="sldNum"/>
          </p:nvPr>
        </p:nvSpPr>
        <p:spPr>
          <a:xfrm>
            <a:off x="0" y="0"/>
            <a:ext cx="594900" cy="731700"/>
          </a:xfrm>
          <a:prstGeom prst="rect">
            <a:avLst/>
          </a:prstGeom>
          <a:noFill/>
          <a:ln>
            <a:noFill/>
          </a:ln>
        </p:spPr>
        <p:txBody>
          <a:bodyPr anchorCtr="0" anchor="ctr" bIns="91425" lIns="91425" spcFirstLastPara="1" rIns="91425" wrap="square" tIns="91425">
            <a:noAutofit/>
          </a:bodyPr>
          <a:lstStyle>
            <a:lvl1pPr lvl="0" rtl="0" algn="ctr">
              <a:buNone/>
              <a:defRPr b="1" sz="1300">
                <a:solidFill>
                  <a:schemeClr val="lt1"/>
                </a:solidFill>
                <a:latin typeface="Roboto"/>
                <a:ea typeface="Roboto"/>
                <a:cs typeface="Roboto"/>
                <a:sym typeface="Roboto"/>
              </a:defRPr>
            </a:lvl1pPr>
            <a:lvl2pPr lvl="1" rtl="0" algn="ctr">
              <a:buNone/>
              <a:defRPr b="1" sz="1300">
                <a:solidFill>
                  <a:schemeClr val="lt1"/>
                </a:solidFill>
                <a:latin typeface="Roboto"/>
                <a:ea typeface="Roboto"/>
                <a:cs typeface="Roboto"/>
                <a:sym typeface="Roboto"/>
              </a:defRPr>
            </a:lvl2pPr>
            <a:lvl3pPr lvl="2" rtl="0" algn="ctr">
              <a:buNone/>
              <a:defRPr b="1" sz="1300">
                <a:solidFill>
                  <a:schemeClr val="lt1"/>
                </a:solidFill>
                <a:latin typeface="Roboto"/>
                <a:ea typeface="Roboto"/>
                <a:cs typeface="Roboto"/>
                <a:sym typeface="Roboto"/>
              </a:defRPr>
            </a:lvl3pPr>
            <a:lvl4pPr lvl="3" rtl="0" algn="ctr">
              <a:buNone/>
              <a:defRPr b="1" sz="1300">
                <a:solidFill>
                  <a:schemeClr val="lt1"/>
                </a:solidFill>
                <a:latin typeface="Roboto"/>
                <a:ea typeface="Roboto"/>
                <a:cs typeface="Roboto"/>
                <a:sym typeface="Roboto"/>
              </a:defRPr>
            </a:lvl4pPr>
            <a:lvl5pPr lvl="4" rtl="0" algn="ctr">
              <a:buNone/>
              <a:defRPr b="1" sz="1300">
                <a:solidFill>
                  <a:schemeClr val="lt1"/>
                </a:solidFill>
                <a:latin typeface="Roboto"/>
                <a:ea typeface="Roboto"/>
                <a:cs typeface="Roboto"/>
                <a:sym typeface="Roboto"/>
              </a:defRPr>
            </a:lvl5pPr>
            <a:lvl6pPr lvl="5" rtl="0" algn="ctr">
              <a:buNone/>
              <a:defRPr b="1" sz="1300">
                <a:solidFill>
                  <a:schemeClr val="lt1"/>
                </a:solidFill>
                <a:latin typeface="Roboto"/>
                <a:ea typeface="Roboto"/>
                <a:cs typeface="Roboto"/>
                <a:sym typeface="Roboto"/>
              </a:defRPr>
            </a:lvl6pPr>
            <a:lvl7pPr lvl="6" rtl="0" algn="ctr">
              <a:buNone/>
              <a:defRPr b="1" sz="1300">
                <a:solidFill>
                  <a:schemeClr val="lt1"/>
                </a:solidFill>
                <a:latin typeface="Roboto"/>
                <a:ea typeface="Roboto"/>
                <a:cs typeface="Roboto"/>
                <a:sym typeface="Roboto"/>
              </a:defRPr>
            </a:lvl7pPr>
            <a:lvl8pPr lvl="7" rtl="0" algn="ctr">
              <a:buNone/>
              <a:defRPr b="1" sz="1300">
                <a:solidFill>
                  <a:schemeClr val="lt1"/>
                </a:solidFill>
                <a:latin typeface="Roboto"/>
                <a:ea typeface="Roboto"/>
                <a:cs typeface="Roboto"/>
                <a:sym typeface="Roboto"/>
              </a:defRPr>
            </a:lvl8pPr>
            <a:lvl9pPr lvl="8" rtl="0" algn="ctr">
              <a:buNone/>
              <a:defRPr b="1" sz="1300">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hyperlink" Target="https://docs.google.com/spreadsheets/d/1PUoUBVWVuMfGjLcJMszYiGNGe9NKcYHWn9QBVOOj1uc/edit#gid=686749790"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ctrTitle"/>
          </p:nvPr>
        </p:nvSpPr>
        <p:spPr>
          <a:xfrm>
            <a:off x="1172400" y="201492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ProtoControl</a:t>
            </a:r>
            <a:endParaRPr b="1"/>
          </a:p>
        </p:txBody>
      </p:sp>
      <p:sp>
        <p:nvSpPr>
          <p:cNvPr id="223" name="Google Shape;223;p35"/>
          <p:cNvSpPr txBox="1"/>
          <p:nvPr>
            <p:ph idx="4294967295" type="subTitle"/>
          </p:nvPr>
        </p:nvSpPr>
        <p:spPr>
          <a:xfrm>
            <a:off x="1480300" y="3800200"/>
            <a:ext cx="7715100" cy="792600"/>
          </a:xfrm>
          <a:prstGeom prst="rect">
            <a:avLst/>
          </a:prstGeom>
        </p:spPr>
        <p:txBody>
          <a:bodyPr anchorCtr="0" anchor="t" bIns="91425" lIns="91425" spcFirstLastPara="1" rIns="91425" wrap="square" tIns="91425">
            <a:noAutofit/>
          </a:bodyPr>
          <a:lstStyle/>
          <a:p>
            <a:pPr indent="0" lvl="0" marL="0" rtl="0" algn="l">
              <a:lnSpc>
                <a:spcPct val="80000"/>
              </a:lnSpc>
              <a:spcBef>
                <a:spcPts val="600"/>
              </a:spcBef>
              <a:spcAft>
                <a:spcPts val="0"/>
              </a:spcAft>
              <a:buSzPts val="935"/>
              <a:buNone/>
            </a:pPr>
            <a:r>
              <a:rPr lang="en" sz="1800"/>
              <a:t>Kelly Mae Allen, Abisha Fenn, Nida Kosedagi, Parker Sexton, William Wood</a:t>
            </a:r>
            <a:endParaRPr sz="1800"/>
          </a:p>
        </p:txBody>
      </p:sp>
      <p:pic>
        <p:nvPicPr>
          <p:cNvPr id="224" name="Google Shape;224;p35"/>
          <p:cNvPicPr preferRelativeResize="0"/>
          <p:nvPr/>
        </p:nvPicPr>
        <p:blipFill>
          <a:blip r:embed="rId3">
            <a:alphaModFix/>
          </a:blip>
          <a:stretch>
            <a:fillRect/>
          </a:stretch>
        </p:blipFill>
        <p:spPr>
          <a:xfrm>
            <a:off x="6080725" y="0"/>
            <a:ext cx="3114675" cy="1038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ProtoControl?</a:t>
            </a:r>
            <a:endParaRPr/>
          </a:p>
        </p:txBody>
      </p:sp>
      <p:sp>
        <p:nvSpPr>
          <p:cNvPr id="230" name="Google Shape;230;p3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31" name="Google Shape;231;p36"/>
          <p:cNvSpPr txBox="1"/>
          <p:nvPr>
            <p:ph idx="4294967295" type="body"/>
          </p:nvPr>
        </p:nvSpPr>
        <p:spPr>
          <a:xfrm>
            <a:off x="594900" y="1125425"/>
            <a:ext cx="4154400" cy="364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A plug and play panel with a start-to-finish user interface development experience.</a:t>
            </a:r>
            <a:endParaRPr sz="1800"/>
          </a:p>
          <a:p>
            <a:pPr indent="-342900" lvl="0" marL="457200" rtl="0" algn="l">
              <a:spcBef>
                <a:spcPts val="1200"/>
              </a:spcBef>
              <a:spcAft>
                <a:spcPts val="0"/>
              </a:spcAft>
              <a:buSzPts val="1800"/>
              <a:buChar char="▸"/>
            </a:pPr>
            <a:r>
              <a:rPr lang="en" sz="1800"/>
              <a:t>Software platform to design user interface layout</a:t>
            </a:r>
            <a:endParaRPr sz="1800"/>
          </a:p>
          <a:p>
            <a:pPr indent="-342900" lvl="0" marL="457200" rtl="0" algn="l">
              <a:spcBef>
                <a:spcPts val="0"/>
              </a:spcBef>
              <a:spcAft>
                <a:spcPts val="0"/>
              </a:spcAft>
              <a:buSzPts val="1800"/>
              <a:buChar char="▸"/>
            </a:pPr>
            <a:r>
              <a:rPr lang="en" sz="1800"/>
              <a:t>Auto generated embedded code</a:t>
            </a:r>
            <a:endParaRPr sz="1800"/>
          </a:p>
          <a:p>
            <a:pPr indent="-342900" lvl="0" marL="457200" rtl="0" algn="l">
              <a:spcBef>
                <a:spcPts val="0"/>
              </a:spcBef>
              <a:spcAft>
                <a:spcPts val="0"/>
              </a:spcAft>
              <a:buSzPts val="1800"/>
              <a:buChar char="▸"/>
            </a:pPr>
            <a:r>
              <a:rPr lang="en" sz="1800"/>
              <a:t>Touch-screen display </a:t>
            </a:r>
            <a:endParaRPr sz="1800"/>
          </a:p>
          <a:p>
            <a:pPr indent="-342900" lvl="0" marL="457200" rtl="0" algn="l">
              <a:spcBef>
                <a:spcPts val="0"/>
              </a:spcBef>
              <a:spcAft>
                <a:spcPts val="0"/>
              </a:spcAft>
              <a:buSzPts val="1800"/>
              <a:buChar char="▸"/>
            </a:pPr>
            <a:r>
              <a:rPr lang="en" sz="1800"/>
              <a:t>Hot swappable hardware</a:t>
            </a:r>
            <a:endParaRPr sz="1800"/>
          </a:p>
          <a:p>
            <a:pPr indent="-342900" lvl="0" marL="457200" rtl="0" algn="l">
              <a:spcBef>
                <a:spcPts val="0"/>
              </a:spcBef>
              <a:spcAft>
                <a:spcPts val="0"/>
              </a:spcAft>
              <a:buSzPts val="1800"/>
              <a:buChar char="▸"/>
            </a:pPr>
            <a:r>
              <a:rPr lang="en" sz="1800"/>
              <a:t>Compatibility with industry standard technology</a:t>
            </a:r>
            <a:endParaRPr/>
          </a:p>
          <a:p>
            <a:pPr indent="0" lvl="0" marL="0" rtl="0" algn="l">
              <a:lnSpc>
                <a:spcPct val="115000"/>
              </a:lnSpc>
              <a:spcBef>
                <a:spcPts val="0"/>
              </a:spcBef>
              <a:spcAft>
                <a:spcPts val="1200"/>
              </a:spcAft>
              <a:buNone/>
            </a:pPr>
            <a:r>
              <a:t/>
            </a:r>
            <a:endParaRPr sz="2400"/>
          </a:p>
        </p:txBody>
      </p:sp>
      <p:pic>
        <p:nvPicPr>
          <p:cNvPr id="232" name="Google Shape;232;p36"/>
          <p:cNvPicPr preferRelativeResize="0"/>
          <p:nvPr/>
        </p:nvPicPr>
        <p:blipFill rotWithShape="1">
          <a:blip r:embed="rId3">
            <a:alphaModFix/>
          </a:blip>
          <a:srcRect b="32574" l="17427" r="12891" t="23075"/>
          <a:stretch/>
        </p:blipFill>
        <p:spPr>
          <a:xfrm>
            <a:off x="4669625" y="1845700"/>
            <a:ext cx="4240927" cy="2024501"/>
          </a:xfrm>
          <a:prstGeom prst="rect">
            <a:avLst/>
          </a:prstGeom>
          <a:noFill/>
          <a:ln>
            <a:noFill/>
          </a:ln>
        </p:spPr>
      </p:pic>
      <p:sp>
        <p:nvSpPr>
          <p:cNvPr id="233" name="Google Shape;233;p36"/>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Nida Kosedagi</a:t>
            </a:r>
            <a:endParaRPr b="1" sz="13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Users</a:t>
            </a:r>
            <a:endParaRPr/>
          </a:p>
        </p:txBody>
      </p:sp>
      <p:sp>
        <p:nvSpPr>
          <p:cNvPr id="239" name="Google Shape;239;p37"/>
          <p:cNvSpPr/>
          <p:nvPr/>
        </p:nvSpPr>
        <p:spPr>
          <a:xfrm>
            <a:off x="4783275" y="1194400"/>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0" name="Google Shape;240;p37"/>
          <p:cNvSpPr/>
          <p:nvPr/>
        </p:nvSpPr>
        <p:spPr>
          <a:xfrm>
            <a:off x="5123700" y="1451425"/>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1" name="Google Shape;241;p37"/>
          <p:cNvSpPr txBox="1"/>
          <p:nvPr/>
        </p:nvSpPr>
        <p:spPr>
          <a:xfrm>
            <a:off x="5123700" y="1451425"/>
            <a:ext cx="2623800" cy="27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Julia</a:t>
            </a:r>
            <a:endParaRPr sz="28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10th Grade</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Familiar with simple block coding </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Wants to make cool projects</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Needs to easily display values</a:t>
            </a:r>
            <a:endParaRPr sz="2000">
              <a:solidFill>
                <a:schemeClr val="lt1"/>
              </a:solidFill>
              <a:latin typeface="Dosis"/>
              <a:ea typeface="Dosis"/>
              <a:cs typeface="Dosis"/>
              <a:sym typeface="Dosis"/>
            </a:endParaRPr>
          </a:p>
        </p:txBody>
      </p:sp>
      <p:sp>
        <p:nvSpPr>
          <p:cNvPr id="242" name="Google Shape;242;p37"/>
          <p:cNvSpPr/>
          <p:nvPr/>
        </p:nvSpPr>
        <p:spPr>
          <a:xfrm>
            <a:off x="879000" y="1194388"/>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3" name="Google Shape;243;p37"/>
          <p:cNvSpPr/>
          <p:nvPr/>
        </p:nvSpPr>
        <p:spPr>
          <a:xfrm>
            <a:off x="1219425" y="1451413"/>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4" name="Google Shape;244;p37"/>
          <p:cNvSpPr txBox="1"/>
          <p:nvPr/>
        </p:nvSpPr>
        <p:spPr>
          <a:xfrm>
            <a:off x="1219425" y="1451413"/>
            <a:ext cx="3118800" cy="30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Shannon</a:t>
            </a:r>
            <a:endParaRPr sz="28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Senior Embedded Engineer</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Tasked with designing a test bench for a production line</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Needs to have prototype ready ASAP </a:t>
            </a:r>
            <a:endParaRPr sz="2000">
              <a:solidFill>
                <a:schemeClr val="lt1"/>
              </a:solidFill>
              <a:latin typeface="Dosis"/>
              <a:ea typeface="Dosis"/>
              <a:cs typeface="Dosis"/>
              <a:sym typeface="Dosis"/>
            </a:endParaRPr>
          </a:p>
        </p:txBody>
      </p:sp>
      <p:pic>
        <p:nvPicPr>
          <p:cNvPr id="245" name="Google Shape;245;p37"/>
          <p:cNvPicPr preferRelativeResize="0"/>
          <p:nvPr/>
        </p:nvPicPr>
        <p:blipFill>
          <a:blip r:embed="rId3">
            <a:alphaModFix/>
          </a:blip>
          <a:stretch>
            <a:fillRect/>
          </a:stretch>
        </p:blipFill>
        <p:spPr>
          <a:xfrm>
            <a:off x="7607625" y="3195850"/>
            <a:ext cx="1009325" cy="1419175"/>
          </a:xfrm>
          <a:prstGeom prst="rect">
            <a:avLst/>
          </a:prstGeom>
          <a:noFill/>
          <a:ln>
            <a:noFill/>
          </a:ln>
        </p:spPr>
      </p:pic>
      <p:pic>
        <p:nvPicPr>
          <p:cNvPr id="246" name="Google Shape;246;p37"/>
          <p:cNvPicPr preferRelativeResize="0"/>
          <p:nvPr/>
        </p:nvPicPr>
        <p:blipFill>
          <a:blip r:embed="rId4">
            <a:alphaModFix/>
          </a:blip>
          <a:stretch>
            <a:fillRect/>
          </a:stretch>
        </p:blipFill>
        <p:spPr>
          <a:xfrm>
            <a:off x="654924" y="2857475"/>
            <a:ext cx="1130224" cy="1999875"/>
          </a:xfrm>
          <a:prstGeom prst="rect">
            <a:avLst/>
          </a:prstGeom>
          <a:noFill/>
          <a:ln>
            <a:noFill/>
          </a:ln>
        </p:spPr>
      </p:pic>
      <p:sp>
        <p:nvSpPr>
          <p:cNvPr id="247" name="Google Shape;247;p3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48" name="Google Shape;248;p37"/>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Abisha Fenn &amp; Kelly Mae Allen</a:t>
            </a:r>
            <a:endParaRPr b="1" sz="13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p:nvPr/>
        </p:nvSpPr>
        <p:spPr>
          <a:xfrm>
            <a:off x="3440438" y="1190325"/>
            <a:ext cx="1136400" cy="9765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4" name="Google Shape;254;p38"/>
          <p:cNvSpPr/>
          <p:nvPr/>
        </p:nvSpPr>
        <p:spPr>
          <a:xfrm>
            <a:off x="3020288" y="2940325"/>
            <a:ext cx="1976700" cy="11925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5" name="Google Shape;255;p38"/>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Functional Block Diagram </a:t>
            </a:r>
            <a:endParaRPr/>
          </a:p>
        </p:txBody>
      </p:sp>
      <p:pic>
        <p:nvPicPr>
          <p:cNvPr id="256" name="Google Shape;256;p38"/>
          <p:cNvPicPr preferRelativeResize="0"/>
          <p:nvPr/>
        </p:nvPicPr>
        <p:blipFill>
          <a:blip r:embed="rId3">
            <a:alphaModFix/>
          </a:blip>
          <a:stretch>
            <a:fillRect/>
          </a:stretch>
        </p:blipFill>
        <p:spPr>
          <a:xfrm>
            <a:off x="3040487" y="3042700"/>
            <a:ext cx="1889276" cy="826100"/>
          </a:xfrm>
          <a:prstGeom prst="rect">
            <a:avLst/>
          </a:prstGeom>
          <a:noFill/>
          <a:ln>
            <a:noFill/>
          </a:ln>
        </p:spPr>
      </p:pic>
      <p:sp>
        <p:nvSpPr>
          <p:cNvPr id="257" name="Google Shape;257;p38"/>
          <p:cNvSpPr txBox="1"/>
          <p:nvPr/>
        </p:nvSpPr>
        <p:spPr>
          <a:xfrm>
            <a:off x="3164275" y="3804750"/>
            <a:ext cx="166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Microcontroller</a:t>
            </a:r>
            <a:endParaRPr sz="1200">
              <a:solidFill>
                <a:schemeClr val="dk1"/>
              </a:solidFill>
              <a:latin typeface="Roboto"/>
              <a:ea typeface="Roboto"/>
              <a:cs typeface="Roboto"/>
              <a:sym typeface="Roboto"/>
            </a:endParaRPr>
          </a:p>
        </p:txBody>
      </p:sp>
      <p:pic>
        <p:nvPicPr>
          <p:cNvPr id="258" name="Google Shape;258;p38"/>
          <p:cNvPicPr preferRelativeResize="0"/>
          <p:nvPr/>
        </p:nvPicPr>
        <p:blipFill>
          <a:blip r:embed="rId4">
            <a:alphaModFix/>
          </a:blip>
          <a:stretch>
            <a:fillRect/>
          </a:stretch>
        </p:blipFill>
        <p:spPr>
          <a:xfrm rot="5400000">
            <a:off x="3639556" y="1119119"/>
            <a:ext cx="737650" cy="968605"/>
          </a:xfrm>
          <a:prstGeom prst="rect">
            <a:avLst/>
          </a:prstGeom>
          <a:noFill/>
          <a:ln>
            <a:noFill/>
          </a:ln>
        </p:spPr>
      </p:pic>
      <p:sp>
        <p:nvSpPr>
          <p:cNvPr id="259" name="Google Shape;259;p38"/>
          <p:cNvSpPr txBox="1"/>
          <p:nvPr/>
        </p:nvSpPr>
        <p:spPr>
          <a:xfrm>
            <a:off x="3616131" y="1846700"/>
            <a:ext cx="7845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Display</a:t>
            </a:r>
            <a:endParaRPr sz="1200">
              <a:solidFill>
                <a:schemeClr val="dk1"/>
              </a:solidFill>
              <a:latin typeface="Roboto"/>
              <a:ea typeface="Roboto"/>
              <a:cs typeface="Roboto"/>
              <a:sym typeface="Roboto"/>
            </a:endParaRPr>
          </a:p>
        </p:txBody>
      </p:sp>
      <p:sp>
        <p:nvSpPr>
          <p:cNvPr id="260" name="Google Shape;260;p38"/>
          <p:cNvSpPr/>
          <p:nvPr/>
        </p:nvSpPr>
        <p:spPr>
          <a:xfrm>
            <a:off x="391875" y="1486925"/>
            <a:ext cx="1608900" cy="2449200"/>
          </a:xfrm>
          <a:prstGeom prst="roundRect">
            <a:avLst>
              <a:gd fmla="val 16667"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1" name="Google Shape;261;p38"/>
          <p:cNvSpPr/>
          <p:nvPr/>
        </p:nvSpPr>
        <p:spPr>
          <a:xfrm>
            <a:off x="5999425" y="1190325"/>
            <a:ext cx="2421300" cy="12822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62" name="Google Shape;262;p38"/>
          <p:cNvPicPr preferRelativeResize="0"/>
          <p:nvPr/>
        </p:nvPicPr>
        <p:blipFill>
          <a:blip r:embed="rId5">
            <a:alphaModFix/>
          </a:blip>
          <a:stretch>
            <a:fillRect/>
          </a:stretch>
        </p:blipFill>
        <p:spPr>
          <a:xfrm>
            <a:off x="6471275" y="1240775"/>
            <a:ext cx="734776" cy="678825"/>
          </a:xfrm>
          <a:prstGeom prst="rect">
            <a:avLst/>
          </a:prstGeom>
          <a:noFill/>
          <a:ln>
            <a:noFill/>
          </a:ln>
        </p:spPr>
      </p:pic>
      <p:pic>
        <p:nvPicPr>
          <p:cNvPr id="263" name="Google Shape;263;p38"/>
          <p:cNvPicPr preferRelativeResize="0"/>
          <p:nvPr/>
        </p:nvPicPr>
        <p:blipFill>
          <a:blip r:embed="rId6">
            <a:alphaModFix/>
          </a:blip>
          <a:stretch>
            <a:fillRect/>
          </a:stretch>
        </p:blipFill>
        <p:spPr>
          <a:xfrm>
            <a:off x="6173229" y="1512425"/>
            <a:ext cx="298050" cy="536750"/>
          </a:xfrm>
          <a:prstGeom prst="rect">
            <a:avLst/>
          </a:prstGeom>
          <a:noFill/>
          <a:ln>
            <a:noFill/>
          </a:ln>
        </p:spPr>
      </p:pic>
      <p:pic>
        <p:nvPicPr>
          <p:cNvPr id="264" name="Google Shape;264;p38"/>
          <p:cNvPicPr preferRelativeResize="0"/>
          <p:nvPr/>
        </p:nvPicPr>
        <p:blipFill>
          <a:blip r:embed="rId7">
            <a:alphaModFix/>
          </a:blip>
          <a:stretch>
            <a:fillRect/>
          </a:stretch>
        </p:blipFill>
        <p:spPr>
          <a:xfrm flipH="1">
            <a:off x="6987515" y="1237625"/>
            <a:ext cx="1317800" cy="976500"/>
          </a:xfrm>
          <a:prstGeom prst="rect">
            <a:avLst/>
          </a:prstGeom>
          <a:noFill/>
          <a:ln>
            <a:noFill/>
          </a:ln>
        </p:spPr>
      </p:pic>
      <p:sp>
        <p:nvSpPr>
          <p:cNvPr id="265" name="Google Shape;265;p38"/>
          <p:cNvSpPr txBox="1"/>
          <p:nvPr/>
        </p:nvSpPr>
        <p:spPr>
          <a:xfrm>
            <a:off x="6377563" y="2135200"/>
            <a:ext cx="166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I2C Peripherals</a:t>
            </a:r>
            <a:endParaRPr sz="1200">
              <a:solidFill>
                <a:schemeClr val="dk1"/>
              </a:solidFill>
              <a:latin typeface="Roboto"/>
              <a:ea typeface="Roboto"/>
              <a:cs typeface="Roboto"/>
              <a:sym typeface="Roboto"/>
            </a:endParaRPr>
          </a:p>
        </p:txBody>
      </p:sp>
      <p:sp>
        <p:nvSpPr>
          <p:cNvPr id="266" name="Google Shape;266;p38"/>
          <p:cNvSpPr/>
          <p:nvPr/>
        </p:nvSpPr>
        <p:spPr>
          <a:xfrm>
            <a:off x="6016525" y="2895475"/>
            <a:ext cx="2387100" cy="12822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7" name="Google Shape;267;p38"/>
          <p:cNvSpPr txBox="1"/>
          <p:nvPr/>
        </p:nvSpPr>
        <p:spPr>
          <a:xfrm>
            <a:off x="6834918" y="3864938"/>
            <a:ext cx="7845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Website</a:t>
            </a:r>
            <a:endParaRPr sz="1200">
              <a:solidFill>
                <a:schemeClr val="dk1"/>
              </a:solidFill>
              <a:latin typeface="Roboto"/>
              <a:ea typeface="Roboto"/>
              <a:cs typeface="Roboto"/>
              <a:sym typeface="Roboto"/>
            </a:endParaRPr>
          </a:p>
        </p:txBody>
      </p:sp>
      <p:pic>
        <p:nvPicPr>
          <p:cNvPr id="268" name="Google Shape;268;p38"/>
          <p:cNvPicPr preferRelativeResize="0"/>
          <p:nvPr/>
        </p:nvPicPr>
        <p:blipFill>
          <a:blip r:embed="rId8">
            <a:alphaModFix/>
          </a:blip>
          <a:stretch>
            <a:fillRect/>
          </a:stretch>
        </p:blipFill>
        <p:spPr>
          <a:xfrm>
            <a:off x="648750" y="1612550"/>
            <a:ext cx="1095150" cy="616025"/>
          </a:xfrm>
          <a:prstGeom prst="rect">
            <a:avLst/>
          </a:prstGeom>
          <a:noFill/>
          <a:ln>
            <a:noFill/>
          </a:ln>
        </p:spPr>
      </p:pic>
      <p:pic>
        <p:nvPicPr>
          <p:cNvPr id="269" name="Google Shape;269;p38"/>
          <p:cNvPicPr preferRelativeResize="0"/>
          <p:nvPr/>
        </p:nvPicPr>
        <p:blipFill>
          <a:blip r:embed="rId9">
            <a:alphaModFix/>
          </a:blip>
          <a:stretch>
            <a:fillRect/>
          </a:stretch>
        </p:blipFill>
        <p:spPr>
          <a:xfrm>
            <a:off x="712022" y="2142242"/>
            <a:ext cx="968602" cy="852260"/>
          </a:xfrm>
          <a:prstGeom prst="rect">
            <a:avLst/>
          </a:prstGeom>
          <a:noFill/>
          <a:ln>
            <a:noFill/>
          </a:ln>
        </p:spPr>
      </p:pic>
      <p:pic>
        <p:nvPicPr>
          <p:cNvPr id="270" name="Google Shape;270;p38"/>
          <p:cNvPicPr preferRelativeResize="0"/>
          <p:nvPr/>
        </p:nvPicPr>
        <p:blipFill>
          <a:blip r:embed="rId10">
            <a:alphaModFix/>
          </a:blip>
          <a:stretch>
            <a:fillRect/>
          </a:stretch>
        </p:blipFill>
        <p:spPr>
          <a:xfrm>
            <a:off x="785380" y="2994492"/>
            <a:ext cx="734776" cy="483384"/>
          </a:xfrm>
          <a:prstGeom prst="rect">
            <a:avLst/>
          </a:prstGeom>
          <a:noFill/>
          <a:ln>
            <a:noFill/>
          </a:ln>
        </p:spPr>
      </p:pic>
      <p:sp>
        <p:nvSpPr>
          <p:cNvPr id="271" name="Google Shape;271;p38"/>
          <p:cNvSpPr txBox="1"/>
          <p:nvPr/>
        </p:nvSpPr>
        <p:spPr>
          <a:xfrm>
            <a:off x="605265" y="3614875"/>
            <a:ext cx="109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User System</a:t>
            </a:r>
            <a:endParaRPr sz="1200">
              <a:solidFill>
                <a:schemeClr val="dk1"/>
              </a:solidFill>
              <a:latin typeface="Roboto"/>
              <a:ea typeface="Roboto"/>
              <a:cs typeface="Roboto"/>
              <a:sym typeface="Roboto"/>
            </a:endParaRPr>
          </a:p>
        </p:txBody>
      </p:sp>
      <p:cxnSp>
        <p:nvCxnSpPr>
          <p:cNvPr id="272" name="Google Shape;272;p38"/>
          <p:cNvCxnSpPr>
            <a:stCxn id="254" idx="0"/>
            <a:endCxn id="253" idx="2"/>
          </p:cNvCxnSpPr>
          <p:nvPr/>
        </p:nvCxnSpPr>
        <p:spPr>
          <a:xfrm rot="10800000">
            <a:off x="4008638" y="2166925"/>
            <a:ext cx="0" cy="773400"/>
          </a:xfrm>
          <a:prstGeom prst="straightConnector1">
            <a:avLst/>
          </a:prstGeom>
          <a:noFill/>
          <a:ln cap="flat" cmpd="sng" w="28575">
            <a:solidFill>
              <a:srgbClr val="4A86E8"/>
            </a:solidFill>
            <a:prstDash val="solid"/>
            <a:round/>
            <a:headEnd len="med" w="med" type="triangle"/>
            <a:tailEnd len="med" w="med" type="triangle"/>
          </a:ln>
        </p:spPr>
      </p:cxnSp>
      <p:cxnSp>
        <p:nvCxnSpPr>
          <p:cNvPr id="273" name="Google Shape;273;p38"/>
          <p:cNvCxnSpPr>
            <a:endCxn id="261" idx="1"/>
          </p:cNvCxnSpPr>
          <p:nvPr/>
        </p:nvCxnSpPr>
        <p:spPr>
          <a:xfrm flipH="1" rot="10800000">
            <a:off x="4541125" y="1831425"/>
            <a:ext cx="1458300" cy="647400"/>
          </a:xfrm>
          <a:prstGeom prst="bentConnector3">
            <a:avLst>
              <a:gd fmla="val 50000" name="adj1"/>
            </a:avLst>
          </a:prstGeom>
          <a:noFill/>
          <a:ln cap="flat" cmpd="sng" w="28575">
            <a:solidFill>
              <a:srgbClr val="4A86E8"/>
            </a:solidFill>
            <a:prstDash val="solid"/>
            <a:round/>
            <a:headEnd len="med" w="med" type="none"/>
            <a:tailEnd len="med" w="med" type="none"/>
          </a:ln>
        </p:spPr>
      </p:cxnSp>
      <p:cxnSp>
        <p:nvCxnSpPr>
          <p:cNvPr id="274" name="Google Shape;274;p38"/>
          <p:cNvCxnSpPr/>
          <p:nvPr/>
        </p:nvCxnSpPr>
        <p:spPr>
          <a:xfrm flipH="1">
            <a:off x="4526675" y="2456975"/>
            <a:ext cx="7200" cy="509100"/>
          </a:xfrm>
          <a:prstGeom prst="straightConnector1">
            <a:avLst/>
          </a:prstGeom>
          <a:noFill/>
          <a:ln cap="flat" cmpd="sng" w="28575">
            <a:solidFill>
              <a:srgbClr val="4A86E8"/>
            </a:solidFill>
            <a:prstDash val="solid"/>
            <a:round/>
            <a:headEnd len="med" w="med" type="none"/>
            <a:tailEnd len="med" w="med" type="triangle"/>
          </a:ln>
        </p:spPr>
      </p:cxnSp>
      <p:cxnSp>
        <p:nvCxnSpPr>
          <p:cNvPr id="275" name="Google Shape;275;p38"/>
          <p:cNvCxnSpPr>
            <a:stCxn id="254" idx="3"/>
            <a:endCxn id="266" idx="1"/>
          </p:cNvCxnSpPr>
          <p:nvPr/>
        </p:nvCxnSpPr>
        <p:spPr>
          <a:xfrm>
            <a:off x="4996988" y="3536575"/>
            <a:ext cx="1019400" cy="0"/>
          </a:xfrm>
          <a:prstGeom prst="straightConnector1">
            <a:avLst/>
          </a:prstGeom>
          <a:noFill/>
          <a:ln cap="flat" cmpd="sng" w="28575">
            <a:solidFill>
              <a:srgbClr val="4A86E8"/>
            </a:solidFill>
            <a:prstDash val="solid"/>
            <a:round/>
            <a:headEnd len="med" w="med" type="triangle"/>
            <a:tailEnd len="med" w="med" type="triangle"/>
          </a:ln>
        </p:spPr>
      </p:cxnSp>
      <p:cxnSp>
        <p:nvCxnSpPr>
          <p:cNvPr id="276" name="Google Shape;276;p38"/>
          <p:cNvCxnSpPr>
            <a:endCxn id="256" idx="1"/>
          </p:cNvCxnSpPr>
          <p:nvPr/>
        </p:nvCxnSpPr>
        <p:spPr>
          <a:xfrm>
            <a:off x="1994387" y="3450350"/>
            <a:ext cx="1046100" cy="5400"/>
          </a:xfrm>
          <a:prstGeom prst="straightConnector1">
            <a:avLst/>
          </a:prstGeom>
          <a:noFill/>
          <a:ln cap="flat" cmpd="sng" w="28575">
            <a:solidFill>
              <a:srgbClr val="FF0000"/>
            </a:solidFill>
            <a:prstDash val="solid"/>
            <a:round/>
            <a:headEnd len="med" w="med" type="triangle"/>
            <a:tailEnd len="med" w="med" type="triangle"/>
          </a:ln>
        </p:spPr>
      </p:cxnSp>
      <p:sp>
        <p:nvSpPr>
          <p:cNvPr id="277" name="Google Shape;277;p38"/>
          <p:cNvSpPr txBox="1"/>
          <p:nvPr/>
        </p:nvSpPr>
        <p:spPr>
          <a:xfrm>
            <a:off x="2210900" y="3153110"/>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UART</a:t>
            </a:r>
            <a:endParaRPr b="1" sz="1300">
              <a:solidFill>
                <a:schemeClr val="dk1"/>
              </a:solidFill>
              <a:latin typeface="Roboto"/>
              <a:ea typeface="Roboto"/>
              <a:cs typeface="Roboto"/>
              <a:sym typeface="Roboto"/>
            </a:endParaRPr>
          </a:p>
        </p:txBody>
      </p:sp>
      <p:sp>
        <p:nvSpPr>
          <p:cNvPr id="278" name="Google Shape;278;p38"/>
          <p:cNvSpPr txBox="1"/>
          <p:nvPr/>
        </p:nvSpPr>
        <p:spPr>
          <a:xfrm>
            <a:off x="5229238" y="3242335"/>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WIFI</a:t>
            </a:r>
            <a:endParaRPr b="1" sz="1300">
              <a:solidFill>
                <a:schemeClr val="dk1"/>
              </a:solidFill>
              <a:latin typeface="Roboto"/>
              <a:ea typeface="Roboto"/>
              <a:cs typeface="Roboto"/>
              <a:sym typeface="Roboto"/>
            </a:endParaRPr>
          </a:p>
        </p:txBody>
      </p:sp>
      <p:sp>
        <p:nvSpPr>
          <p:cNvPr id="279" name="Google Shape;279;p38"/>
          <p:cNvSpPr txBox="1"/>
          <p:nvPr/>
        </p:nvSpPr>
        <p:spPr>
          <a:xfrm>
            <a:off x="4629338" y="2166935"/>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I2C</a:t>
            </a:r>
            <a:endParaRPr b="1" sz="1300">
              <a:solidFill>
                <a:schemeClr val="dk1"/>
              </a:solidFill>
              <a:latin typeface="Roboto"/>
              <a:ea typeface="Roboto"/>
              <a:cs typeface="Roboto"/>
              <a:sym typeface="Roboto"/>
            </a:endParaRPr>
          </a:p>
        </p:txBody>
      </p:sp>
      <p:sp>
        <p:nvSpPr>
          <p:cNvPr id="280" name="Google Shape;280;p3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81" name="Google Shape;281;p38"/>
          <p:cNvSpPr txBox="1"/>
          <p:nvPr/>
        </p:nvSpPr>
        <p:spPr>
          <a:xfrm rot="-5400000">
            <a:off x="3504913" y="2320235"/>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SPI</a:t>
            </a:r>
            <a:endParaRPr b="1" sz="1300">
              <a:solidFill>
                <a:schemeClr val="dk1"/>
              </a:solidFill>
              <a:latin typeface="Roboto"/>
              <a:ea typeface="Roboto"/>
              <a:cs typeface="Roboto"/>
              <a:sym typeface="Roboto"/>
            </a:endParaRPr>
          </a:p>
        </p:txBody>
      </p:sp>
      <p:pic>
        <p:nvPicPr>
          <p:cNvPr id="282" name="Google Shape;282;p38"/>
          <p:cNvPicPr preferRelativeResize="0"/>
          <p:nvPr/>
        </p:nvPicPr>
        <p:blipFill>
          <a:blip r:embed="rId11">
            <a:alphaModFix/>
          </a:blip>
          <a:stretch>
            <a:fillRect/>
          </a:stretch>
        </p:blipFill>
        <p:spPr>
          <a:xfrm>
            <a:off x="6198913" y="2850775"/>
            <a:ext cx="2143125" cy="1371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Updates and Project Status</a:t>
            </a:r>
            <a:endParaRPr/>
          </a:p>
        </p:txBody>
      </p:sp>
      <p:graphicFrame>
        <p:nvGraphicFramePr>
          <p:cNvPr id="288" name="Google Shape;288;p39"/>
          <p:cNvGraphicFramePr/>
          <p:nvPr/>
        </p:nvGraphicFramePr>
        <p:xfrm>
          <a:off x="847650" y="1372300"/>
          <a:ext cx="3000000" cy="3000000"/>
        </p:xfrm>
        <a:graphic>
          <a:graphicData uri="http://schemas.openxmlformats.org/drawingml/2006/table">
            <a:tbl>
              <a:tblPr>
                <a:noFill/>
                <a:tableStyleId>{F514D623-4E24-4BC3-A1FB-7F3C99380EE1}</a:tableStyleId>
              </a:tblPr>
              <a:tblGrid>
                <a:gridCol w="1083250"/>
                <a:gridCol w="4915500"/>
                <a:gridCol w="460425"/>
                <a:gridCol w="396975"/>
                <a:gridCol w="382850"/>
              </a:tblGrid>
              <a:tr h="381000">
                <a:tc>
                  <a:txBody>
                    <a:bodyPr/>
                    <a:lstStyle/>
                    <a:p>
                      <a:pPr indent="0" lvl="0" marL="0" rtl="0" algn="l">
                        <a:spcBef>
                          <a:spcPts val="0"/>
                        </a:spcBef>
                        <a:spcAft>
                          <a:spcPts val="0"/>
                        </a:spcAft>
                        <a:buNone/>
                      </a:pPr>
                      <a:r>
                        <a:rPr lang="en"/>
                        <a:t>Number</a:t>
                      </a:r>
                      <a:endParaRPr/>
                    </a:p>
                  </a:txBody>
                  <a:tcPr marT="91425" marB="91425" marR="91425" marL="91425"/>
                </a:tc>
                <a:tc>
                  <a:txBody>
                    <a:bodyPr/>
                    <a:lstStyle/>
                    <a:p>
                      <a:pPr indent="0" lvl="0" marL="0" rtl="0" algn="l">
                        <a:spcBef>
                          <a:spcPts val="0"/>
                        </a:spcBef>
                        <a:spcAft>
                          <a:spcPts val="0"/>
                        </a:spcAft>
                        <a:buNone/>
                      </a:pPr>
                      <a:r>
                        <a:rPr lang="en"/>
                        <a:t>Description</a:t>
                      </a:r>
                      <a:endParaRPr/>
                    </a:p>
                  </a:txBody>
                  <a:tcPr marT="91425" marB="91425" marR="91425" marL="91425"/>
                </a:tc>
                <a:tc gridSpan="3">
                  <a:txBody>
                    <a:bodyPr/>
                    <a:lstStyle/>
                    <a:p>
                      <a:pPr indent="0" lvl="0" marL="0" rtl="0" algn="l">
                        <a:spcBef>
                          <a:spcPts val="0"/>
                        </a:spcBef>
                        <a:spcAft>
                          <a:spcPts val="0"/>
                        </a:spcAft>
                        <a:buNone/>
                      </a:pPr>
                      <a:r>
                        <a:rPr lang="en"/>
                        <a:t>Status</a:t>
                      </a:r>
                      <a:endParaRPr/>
                    </a:p>
                  </a:txBody>
                  <a:tcPr marT="91425" marB="91425" marR="91425" marL="91425"/>
                </a:tc>
                <a:tc hMerge="1"/>
                <a:tc hMerge="1"/>
              </a:tr>
              <a:tr h="381000">
                <a:tc>
                  <a:txBody>
                    <a:bodyPr/>
                    <a:lstStyle/>
                    <a:p>
                      <a:pPr indent="0" lvl="0" marL="0" rtl="0" algn="l">
                        <a:spcBef>
                          <a:spcPts val="0"/>
                        </a:spcBef>
                        <a:spcAft>
                          <a:spcPts val="0"/>
                        </a:spcAft>
                        <a:buNone/>
                      </a:pPr>
                      <a:r>
                        <a:rPr lang="en"/>
                        <a:t>Website</a:t>
                      </a:r>
                      <a:endParaRPr/>
                    </a:p>
                  </a:txBody>
                  <a:tcPr marT="91425" marB="91425" marR="91425" marL="91425"/>
                </a:tc>
                <a:tc>
                  <a:txBody>
                    <a:bodyPr/>
                    <a:lstStyle/>
                    <a:p>
                      <a:pPr indent="0" lvl="0" marL="0" rtl="0" algn="l">
                        <a:spcBef>
                          <a:spcPts val="0"/>
                        </a:spcBef>
                        <a:spcAft>
                          <a:spcPts val="0"/>
                        </a:spcAft>
                        <a:buNone/>
                      </a:pPr>
                      <a:r>
                        <a:rPr lang="en"/>
                        <a:t>Website prototype, flask server demo working</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Embedded</a:t>
                      </a:r>
                      <a:endParaRPr/>
                    </a:p>
                  </a:txBody>
                  <a:tcPr marT="91425" marB="91425" marR="91425" marL="91425"/>
                </a:tc>
                <a:tc>
                  <a:txBody>
                    <a:bodyPr/>
                    <a:lstStyle/>
                    <a:p>
                      <a:pPr indent="0" lvl="0" marL="0" rtl="0" algn="l">
                        <a:spcBef>
                          <a:spcPts val="0"/>
                        </a:spcBef>
                        <a:spcAft>
                          <a:spcPts val="0"/>
                        </a:spcAft>
                        <a:buNone/>
                      </a:pPr>
                      <a:r>
                        <a:rPr lang="en"/>
                        <a:t>Components working, Talking to test server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PCB</a:t>
                      </a:r>
                      <a:endParaRPr/>
                    </a:p>
                  </a:txBody>
                  <a:tcPr marT="91425" marB="91425" marR="91425" marL="91425"/>
                </a:tc>
                <a:tc>
                  <a:txBody>
                    <a:bodyPr/>
                    <a:lstStyle/>
                    <a:p>
                      <a:pPr indent="0" lvl="0" marL="0" rtl="0" algn="l">
                        <a:spcBef>
                          <a:spcPts val="0"/>
                        </a:spcBef>
                        <a:spcAft>
                          <a:spcPts val="0"/>
                        </a:spcAft>
                        <a:buNone/>
                      </a:pPr>
                      <a:r>
                        <a:rPr lang="en"/>
                        <a:t>PCB printed and tested, updates underway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I2C</a:t>
                      </a:r>
                      <a:endParaRPr/>
                    </a:p>
                  </a:txBody>
                  <a:tcPr marT="91425" marB="91425" marR="91425" marL="91425"/>
                </a:tc>
                <a:tc>
                  <a:txBody>
                    <a:bodyPr/>
                    <a:lstStyle/>
                    <a:p>
                      <a:pPr indent="0" lvl="0" marL="0" rtl="0" algn="l">
                        <a:spcBef>
                          <a:spcPts val="0"/>
                        </a:spcBef>
                        <a:spcAft>
                          <a:spcPts val="0"/>
                        </a:spcAft>
                        <a:buNone/>
                      </a:pPr>
                      <a:r>
                        <a:rPr lang="en"/>
                        <a:t>Keypad in progress, I2C scanner integrated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Power</a:t>
                      </a:r>
                      <a:endParaRPr/>
                    </a:p>
                  </a:txBody>
                  <a:tcPr marT="91425" marB="91425" marR="91425" marL="91425"/>
                </a:tc>
                <a:tc>
                  <a:txBody>
                    <a:bodyPr/>
                    <a:lstStyle/>
                    <a:p>
                      <a:pPr indent="0" lvl="0" marL="0" rtl="0" algn="l">
                        <a:spcBef>
                          <a:spcPts val="0"/>
                        </a:spcBef>
                        <a:spcAft>
                          <a:spcPts val="0"/>
                        </a:spcAft>
                        <a:buNone/>
                      </a:pPr>
                      <a:r>
                        <a:rPr lang="en"/>
                        <a:t>Power tested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Comm</a:t>
                      </a:r>
                      <a:endParaRPr/>
                    </a:p>
                  </a:txBody>
                  <a:tcPr marT="91425" marB="91425" marR="91425" marL="91425"/>
                </a:tc>
                <a:tc>
                  <a:txBody>
                    <a:bodyPr/>
                    <a:lstStyle/>
                    <a:p>
                      <a:pPr indent="0" lvl="0" marL="0" rtl="0" algn="l">
                        <a:spcBef>
                          <a:spcPts val="0"/>
                        </a:spcBef>
                        <a:spcAft>
                          <a:spcPts val="0"/>
                        </a:spcAft>
                        <a:buNone/>
                      </a:pPr>
                      <a:r>
                        <a:rPr lang="en"/>
                        <a:t>Methods developing</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Enclosure</a:t>
                      </a:r>
                      <a:endParaRPr/>
                    </a:p>
                  </a:txBody>
                  <a:tcPr marT="91425" marB="91425" marR="91425" marL="91425"/>
                </a:tc>
                <a:tc>
                  <a:txBody>
                    <a:bodyPr/>
                    <a:lstStyle/>
                    <a:p>
                      <a:pPr indent="0" lvl="0" marL="0" rtl="0" algn="l">
                        <a:spcBef>
                          <a:spcPts val="0"/>
                        </a:spcBef>
                        <a:spcAft>
                          <a:spcPts val="0"/>
                        </a:spcAft>
                        <a:buNone/>
                      </a:pPr>
                      <a:r>
                        <a:rPr lang="en"/>
                        <a:t>Model in progress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89" name="Google Shape;289;p39"/>
          <p:cNvPicPr preferRelativeResize="0"/>
          <p:nvPr/>
        </p:nvPicPr>
        <p:blipFill>
          <a:blip r:embed="rId3">
            <a:alphaModFix/>
          </a:blip>
          <a:stretch>
            <a:fillRect/>
          </a:stretch>
        </p:blipFill>
        <p:spPr>
          <a:xfrm>
            <a:off x="8123675" y="1158175"/>
            <a:ext cx="1020325" cy="1111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Charter</a:t>
            </a:r>
            <a:endParaRPr/>
          </a:p>
        </p:txBody>
      </p:sp>
      <p:pic>
        <p:nvPicPr>
          <p:cNvPr id="295" name="Google Shape;295;p40">
            <a:hlinkClick r:id="rId3"/>
          </p:cNvPr>
          <p:cNvPicPr preferRelativeResize="0"/>
          <p:nvPr/>
        </p:nvPicPr>
        <p:blipFill>
          <a:blip r:embed="rId4">
            <a:alphaModFix/>
          </a:blip>
          <a:stretch>
            <a:fillRect/>
          </a:stretch>
        </p:blipFill>
        <p:spPr>
          <a:xfrm>
            <a:off x="3409375" y="1211425"/>
            <a:ext cx="2893950" cy="3360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lliam template">
  <a:themeElements>
    <a:clrScheme name="Custom 347">
      <a:dk1>
        <a:srgbClr val="343764"/>
      </a:dk1>
      <a:lt1>
        <a:srgbClr val="FFFFFF"/>
      </a:lt1>
      <a:dk2>
        <a:srgbClr val="666666"/>
      </a:dk2>
      <a:lt2>
        <a:srgbClr val="E9EAFD"/>
      </a:lt2>
      <a:accent1>
        <a:srgbClr val="BBE617"/>
      </a:accent1>
      <a:accent2>
        <a:srgbClr val="4B508D"/>
      </a:accent2>
      <a:accent3>
        <a:srgbClr val="701C7F"/>
      </a:accent3>
      <a:accent4>
        <a:srgbClr val="BEC4E0"/>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